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9" r:id="rId1"/>
  </p:sldMasterIdLst>
  <p:notesMasterIdLst>
    <p:notesMasterId r:id="rId137"/>
  </p:notesMasterIdLst>
  <p:sldIdLst>
    <p:sldId id="257" r:id="rId2"/>
    <p:sldId id="308" r:id="rId3"/>
    <p:sldId id="307" r:id="rId4"/>
    <p:sldId id="311" r:id="rId5"/>
    <p:sldId id="310" r:id="rId6"/>
    <p:sldId id="312" r:id="rId7"/>
    <p:sldId id="306" r:id="rId8"/>
    <p:sldId id="259" r:id="rId9"/>
    <p:sldId id="300" r:id="rId10"/>
    <p:sldId id="303" r:id="rId11"/>
    <p:sldId id="299" r:id="rId12"/>
    <p:sldId id="301" r:id="rId13"/>
    <p:sldId id="302" r:id="rId14"/>
    <p:sldId id="260" r:id="rId15"/>
    <p:sldId id="261" r:id="rId16"/>
    <p:sldId id="262" r:id="rId17"/>
    <p:sldId id="263" r:id="rId18"/>
    <p:sldId id="264" r:id="rId19"/>
    <p:sldId id="265" r:id="rId20"/>
    <p:sldId id="397" r:id="rId21"/>
    <p:sldId id="266" r:id="rId22"/>
    <p:sldId id="267" r:id="rId23"/>
    <p:sldId id="268" r:id="rId24"/>
    <p:sldId id="269" r:id="rId25"/>
    <p:sldId id="270" r:id="rId26"/>
    <p:sldId id="271" r:id="rId27"/>
    <p:sldId id="272" r:id="rId28"/>
    <p:sldId id="273" r:id="rId29"/>
    <p:sldId id="274" r:id="rId30"/>
    <p:sldId id="275" r:id="rId31"/>
    <p:sldId id="343" r:id="rId32"/>
    <p:sldId id="278" r:id="rId33"/>
    <p:sldId id="279" r:id="rId34"/>
    <p:sldId id="280" r:id="rId35"/>
    <p:sldId id="281" r:id="rId36"/>
    <p:sldId id="282" r:id="rId37"/>
    <p:sldId id="283" r:id="rId38"/>
    <p:sldId id="284" r:id="rId39"/>
    <p:sldId id="285" r:id="rId40"/>
    <p:sldId id="286" r:id="rId41"/>
    <p:sldId id="287" r:id="rId42"/>
    <p:sldId id="288" r:id="rId43"/>
    <p:sldId id="289" r:id="rId44"/>
    <p:sldId id="290" r:id="rId45"/>
    <p:sldId id="291" r:id="rId46"/>
    <p:sldId id="331" r:id="rId47"/>
    <p:sldId id="315" r:id="rId48"/>
    <p:sldId id="333" r:id="rId49"/>
    <p:sldId id="316" r:id="rId50"/>
    <p:sldId id="334" r:id="rId51"/>
    <p:sldId id="317" r:id="rId52"/>
    <p:sldId id="318" r:id="rId53"/>
    <p:sldId id="319" r:id="rId54"/>
    <p:sldId id="395" r:id="rId55"/>
    <p:sldId id="396" r:id="rId56"/>
    <p:sldId id="344" r:id="rId57"/>
    <p:sldId id="320" r:id="rId58"/>
    <p:sldId id="345" r:id="rId59"/>
    <p:sldId id="335" r:id="rId60"/>
    <p:sldId id="321" r:id="rId61"/>
    <p:sldId id="322" r:id="rId62"/>
    <p:sldId id="323" r:id="rId63"/>
    <p:sldId id="393" r:id="rId64"/>
    <p:sldId id="336" r:id="rId65"/>
    <p:sldId id="324" r:id="rId66"/>
    <p:sldId id="398" r:id="rId67"/>
    <p:sldId id="325" r:id="rId68"/>
    <p:sldId id="326" r:id="rId69"/>
    <p:sldId id="327" r:id="rId70"/>
    <p:sldId id="337" r:id="rId71"/>
    <p:sldId id="328" r:id="rId72"/>
    <p:sldId id="329" r:id="rId73"/>
    <p:sldId id="399" r:id="rId74"/>
    <p:sldId id="330" r:id="rId75"/>
    <p:sldId id="400" r:id="rId76"/>
    <p:sldId id="292" r:id="rId77"/>
    <p:sldId id="293" r:id="rId78"/>
    <p:sldId id="294" r:id="rId79"/>
    <p:sldId id="295" r:id="rId80"/>
    <p:sldId id="296" r:id="rId81"/>
    <p:sldId id="297" r:id="rId82"/>
    <p:sldId id="338" r:id="rId83"/>
    <p:sldId id="339" r:id="rId84"/>
    <p:sldId id="401" r:id="rId85"/>
    <p:sldId id="340" r:id="rId86"/>
    <p:sldId id="341" r:id="rId87"/>
    <p:sldId id="342" r:id="rId88"/>
    <p:sldId id="381" r:id="rId89"/>
    <p:sldId id="348" r:id="rId90"/>
    <p:sldId id="349" r:id="rId91"/>
    <p:sldId id="402" r:id="rId92"/>
    <p:sldId id="350" r:id="rId93"/>
    <p:sldId id="351" r:id="rId94"/>
    <p:sldId id="352" r:id="rId95"/>
    <p:sldId id="353" r:id="rId96"/>
    <p:sldId id="354" r:id="rId97"/>
    <p:sldId id="355" r:id="rId98"/>
    <p:sldId id="356" r:id="rId99"/>
    <p:sldId id="357" r:id="rId100"/>
    <p:sldId id="358" r:id="rId101"/>
    <p:sldId id="359" r:id="rId102"/>
    <p:sldId id="360" r:id="rId103"/>
    <p:sldId id="361" r:id="rId104"/>
    <p:sldId id="403" r:id="rId105"/>
    <p:sldId id="362" r:id="rId106"/>
    <p:sldId id="363" r:id="rId107"/>
    <p:sldId id="364" r:id="rId108"/>
    <p:sldId id="365" r:id="rId109"/>
    <p:sldId id="366" r:id="rId110"/>
    <p:sldId id="367" r:id="rId111"/>
    <p:sldId id="368" r:id="rId112"/>
    <p:sldId id="369" r:id="rId113"/>
    <p:sldId id="370" r:id="rId114"/>
    <p:sldId id="371" r:id="rId115"/>
    <p:sldId id="372" r:id="rId116"/>
    <p:sldId id="373" r:id="rId117"/>
    <p:sldId id="374" r:id="rId118"/>
    <p:sldId id="375" r:id="rId119"/>
    <p:sldId id="376" r:id="rId120"/>
    <p:sldId id="377" r:id="rId121"/>
    <p:sldId id="378" r:id="rId122"/>
    <p:sldId id="379" r:id="rId123"/>
    <p:sldId id="380" r:id="rId124"/>
    <p:sldId id="382" r:id="rId125"/>
    <p:sldId id="383" r:id="rId126"/>
    <p:sldId id="384" r:id="rId127"/>
    <p:sldId id="385" r:id="rId128"/>
    <p:sldId id="386" r:id="rId129"/>
    <p:sldId id="387" r:id="rId130"/>
    <p:sldId id="388" r:id="rId131"/>
    <p:sldId id="389" r:id="rId132"/>
    <p:sldId id="390" r:id="rId133"/>
    <p:sldId id="391" r:id="rId134"/>
    <p:sldId id="392" r:id="rId135"/>
    <p:sldId id="298" r:id="rId13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294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38" Type="http://schemas.openxmlformats.org/officeDocument/2006/relationships/presProps" Target="presProps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28" Type="http://schemas.openxmlformats.org/officeDocument/2006/relationships/slide" Target="slides/slide127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34" Type="http://schemas.openxmlformats.org/officeDocument/2006/relationships/slide" Target="slides/slide133.xml"/><Relationship Id="rId139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16" Type="http://schemas.openxmlformats.org/officeDocument/2006/relationships/slide" Target="slides/slide115.xml"/><Relationship Id="rId124" Type="http://schemas.openxmlformats.org/officeDocument/2006/relationships/slide" Target="slides/slide123.xml"/><Relationship Id="rId129" Type="http://schemas.openxmlformats.org/officeDocument/2006/relationships/slide" Target="slides/slide128.xml"/><Relationship Id="rId137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4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30" Type="http://schemas.openxmlformats.org/officeDocument/2006/relationships/slide" Target="slides/slide129.xml"/><Relationship Id="rId135" Type="http://schemas.openxmlformats.org/officeDocument/2006/relationships/slide" Target="slides/slide13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141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slide" Target="slides/slide130.xml"/><Relationship Id="rId136" Type="http://schemas.openxmlformats.org/officeDocument/2006/relationships/slide" Target="slides/slide135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1115FD-7393-41B6-BB52-D7607F725F6D}" type="datetimeFigureOut">
              <a:rPr lang="ru-RU" smtClean="0"/>
              <a:pPr/>
              <a:t>01.07.2014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C1844F-6995-40BB-9781-A0895CBEA28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28013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allday2.com/2008/02/27/ljuis_kjerroll_alisa_v_strane_chudes__illjustracii_k_1mu_izdaniju.html" TargetMode="External"/><Relationship Id="rId2" Type="http://schemas.openxmlformats.org/officeDocument/2006/relationships/slide" Target="../slides/slide10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C1844F-6995-40BB-9781-A0895CBEA285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44907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6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 smtClean="0"/>
          </a:p>
        </p:txBody>
      </p:sp>
      <p:sp>
        <p:nvSpPr>
          <p:cNvPr id="14336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F8B5EB4-C97B-4284-A6A5-6678927BB9A0}" type="slidenum">
              <a:rPr lang="ru-RU" smtClean="0"/>
              <a:pPr/>
              <a:t>92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5829045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dirty="0" smtClean="0">
              <a:hlinkClick r:id="rId3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C1844F-6995-40BB-9781-A0895CBEA285}" type="slidenum">
              <a:rPr lang="ru-RU" smtClean="0"/>
              <a:pPr/>
              <a:t>103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19204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F62ED47-BC32-4BCD-B35B-673D2BC8F673}" type="datetime1">
              <a:rPr lang="ru-RU" smtClean="0"/>
              <a:pPr/>
              <a:t>01.07.2014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ru-RU" smtClean="0"/>
              <a:t>Календарь 2014/15</a:t>
            </a:r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79BEC2C-DDED-4642-B6BE-84A29DBC41A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DD89DA-5DA2-4B92-8F7B-334AE9FA38A6}" type="datetime1">
              <a:rPr lang="ru-RU" smtClean="0"/>
              <a:pPr/>
              <a:t>01.07.2014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ru-RU" smtClean="0"/>
              <a:t>Календарь 2014/15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79BEC2C-DDED-4642-B6BE-84A29DBC41A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F0FDCE0-5EDB-4E4C-8261-3A6B61E1755C}" type="datetime1">
              <a:rPr lang="ru-RU" smtClean="0"/>
              <a:pPr/>
              <a:t>01.07.2014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ru-RU" smtClean="0"/>
              <a:t>Календарь 2014/15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79BEC2C-DDED-4642-B6BE-84A29DBC41A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FC63997-3749-423B-B669-E03E3521876B}" type="datetime1">
              <a:rPr lang="ru-RU" smtClean="0"/>
              <a:pPr/>
              <a:t>01.07.2014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ru-RU" smtClean="0"/>
              <a:t>Календарь 2014/15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79BEC2C-DDED-4642-B6BE-84A29DBC41A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5609960-2FCB-42E8-9D7D-BD74E25C9EDD}" type="datetime1">
              <a:rPr lang="ru-RU" smtClean="0"/>
              <a:pPr/>
              <a:t>01.07.2014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ru-RU" smtClean="0"/>
              <a:t>Календарь 2014/15</a:t>
            </a: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79BEC2C-DDED-4642-B6BE-84A29DBC41A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AC3AA0D-8022-4ADB-AED3-575BFF4ECABD}" type="datetime1">
              <a:rPr lang="ru-RU" smtClean="0"/>
              <a:pPr/>
              <a:t>01.07.2014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ru-RU" smtClean="0"/>
              <a:t>Календарь 2014/15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79BEC2C-DDED-4642-B6BE-84A29DBC41A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7E29E5F-093B-4FDF-B236-0874AE017C6D}" type="datetime1">
              <a:rPr lang="ru-RU" smtClean="0"/>
              <a:pPr/>
              <a:t>01.07.2014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ru-RU" smtClean="0"/>
              <a:t>Календарь 2014/15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79BEC2C-DDED-4642-B6BE-84A29DBC41A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4741BCB-8935-4AFF-B5FF-6A14EF8958FB}" type="datetime1">
              <a:rPr lang="ru-RU" smtClean="0"/>
              <a:pPr/>
              <a:t>01.07.2014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ru-RU" smtClean="0"/>
              <a:t>Календарь 2014/15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79BEC2C-DDED-4642-B6BE-84A29DBC41A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FC54BE3-F382-4ADC-8186-AEAFDC56220A}" type="datetime1">
              <a:rPr lang="ru-RU" smtClean="0"/>
              <a:pPr/>
              <a:t>01.07.2014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ru-RU" smtClean="0"/>
              <a:t>Календарь 2014/15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79BEC2C-DDED-4642-B6BE-84A29DBC41A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7DB204B-133B-482C-B85E-4594675ECDD0}" type="datetime1">
              <a:rPr lang="ru-RU" smtClean="0"/>
              <a:pPr/>
              <a:t>01.07.2014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ru-RU" smtClean="0"/>
              <a:t>Календарь 2014/15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79BEC2C-DDED-4642-B6BE-84A29DBC41A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F72DAC3-95D3-4400-9997-006265C468D3}" type="datetime1">
              <a:rPr lang="ru-RU" smtClean="0"/>
              <a:pPr/>
              <a:t>01.07.2014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ru-RU" smtClean="0"/>
              <a:t>Календарь 2014/15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79BEC2C-DDED-4642-B6BE-84A29DBC41A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0" y="1219200"/>
            <a:ext cx="7086600" cy="1447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295400" y="2819400"/>
            <a:ext cx="3467100" cy="3352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14900" y="2819400"/>
            <a:ext cx="3467100" cy="3352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553200" y="6507163"/>
            <a:ext cx="1828800" cy="2746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3CDE45-14CF-478D-BD6B-48C109581C93}" type="datetime1">
              <a:rPr lang="ru-RU" smtClean="0"/>
              <a:pPr>
                <a:defRPr/>
              </a:pPr>
              <a:t>01.07.2014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295400" y="6507163"/>
            <a:ext cx="2895600" cy="2746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 smtClean="0"/>
              <a:t>Календарь 2014/15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5791200" y="6172200"/>
            <a:ext cx="762000" cy="6096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500862-9E70-4768-B6E2-4F59DA927DA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0E1FE5BB-8E8A-4F69-AF12-F2A0924DFB00}" type="datetime1">
              <a:rPr lang="ru-RU" smtClean="0"/>
              <a:pPr/>
              <a:t>01.07.2014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ru-RU" smtClean="0"/>
              <a:t>Календарь 2014/15</a:t>
            </a:r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879BEC2C-DDED-4642-B6BE-84A29DBC41A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0" r:id="rId1"/>
    <p:sldLayoutId id="2147483741" r:id="rId2"/>
    <p:sldLayoutId id="2147483742" r:id="rId3"/>
    <p:sldLayoutId id="2147483743" r:id="rId4"/>
    <p:sldLayoutId id="2147483744" r:id="rId5"/>
    <p:sldLayoutId id="2147483745" r:id="rId6"/>
    <p:sldLayoutId id="2147483746" r:id="rId7"/>
    <p:sldLayoutId id="2147483747" r:id="rId8"/>
    <p:sldLayoutId id="2147483748" r:id="rId9"/>
    <p:sldLayoutId id="2147483749" r:id="rId10"/>
    <p:sldLayoutId id="2147483750" r:id="rId11"/>
    <p:sldLayoutId id="2147483751" r:id="rId12"/>
  </p:sldLayoutIdLst>
  <p:hf sldNum="0" hdr="0" dt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3.jpeg"/><Relationship Id="rId7" Type="http://schemas.openxmlformats.org/officeDocument/2006/relationships/hyperlink" Target="http://images.yandex.ru/yandsearch?text=70%20%D0%BB%D0%B5%D1%82%20%D0%BF%D0%BE%D0%B1%D0%B5%D0%B4%D0%B5%20%D0%B2%20%D0%B2%D0%B5%D0%BB%D0%B8%D0%BA%D0%BE%D0%B9%20%D0%BE%D1%82%D0%B5%D1%87%D0%B5%D1%81%D1%82%D0%B2%D0%B5%D0%BD%D0%BD%D0%BE%D0%B9%20%D0%B2%D0%BE%D0%B9%D0%BD%D0%B5&amp;fp=0&amp;img_url=http://www.ng.by/isimages/thumb/0000199_665446.jpg&amp;pos=24&amp;rpt=simage&amp;nojs=1" TargetMode="External"/><Relationship Id="rId12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hyperlink" Target="http://img01.rl0.ru/pgc/432x288/51040ab8-4d48-9922-4d48-992d005f7270.photo.0.jpg" TargetMode="External"/><Relationship Id="rId5" Type="http://schemas.openxmlformats.org/officeDocument/2006/relationships/hyperlink" Target="http://images.yandex.ru/yandsearch?fp=0&amp;img_url=http://www.eer.ru/sites/default/files/article-img/20131221/god-kultury.jpg&amp;iorient=&amp;ih=&amp;icolor=&amp;site=&amp;text=%D0%B3%D0%BE%D0%B4%20%D0%BA%D1%83%D0%BB%D1%8C%D1%82%D1%83%D1%80%D1%8B%20%D0%B2%20%D1%80%D0%BE%D1%81%D1%81%D0%B8%D0%B8%20%D0%B2%202014%20%D0%B3%D0%BE%D0%B4%D1%83%20&amp;iw=&amp;wp=&amp;pos=22&amp;recent=&amp;type=&amp;isize=&amp;rpt=simage&amp;itype=&amp;nojs=1" TargetMode="External"/><Relationship Id="rId10" Type="http://schemas.openxmlformats.org/officeDocument/2006/relationships/image" Target="../media/image7.jpeg"/><Relationship Id="rId4" Type="http://schemas.openxmlformats.org/officeDocument/2006/relationships/image" Target="../media/image4.jpeg"/><Relationship Id="rId9" Type="http://schemas.openxmlformats.org/officeDocument/2006/relationships/hyperlink" Target="http://img0.liveinternet.ru/images/attach/c/4/84/394/84394832_105653_or.jpg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portal.unesco.org/education/en/ev.php-URL_ID=23279&amp;URL_DO=DO_TOPIC&amp;URL_SECTION=201.html" TargetMode="External"/><Relationship Id="rId3" Type="http://schemas.openxmlformats.org/officeDocument/2006/relationships/hyperlink" Target="http://www.un.org/ru/roadsafety/index.shtml" TargetMode="External"/><Relationship Id="rId7" Type="http://schemas.openxmlformats.org/officeDocument/2006/relationships/hyperlink" Target="http://www.un.org/ru/events/indigenousday/decade.shtml" TargetMode="External"/><Relationship Id="rId2" Type="http://schemas.openxmlformats.org/officeDocument/2006/relationships/hyperlink" Target="http://www.cbd.int/undb/home/undb-strategy-ru.pd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un.org/ru/waterforlifedecade/" TargetMode="External"/><Relationship Id="rId5" Type="http://schemas.openxmlformats.org/officeDocument/2006/relationships/hyperlink" Target="http://www.un.org/ru/events/2nd_poverty_decade/" TargetMode="External"/><Relationship Id="rId4" Type="http://schemas.openxmlformats.org/officeDocument/2006/relationships/hyperlink" Target="http://www.un.org/ru/events/desertification_decade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www.dsi-reisen.de/wp-content/uploads/2013/05/02-1-aeriel-shot_19.jpg" TargetMode="Externa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2.jpeg"/><Relationship Id="rId2" Type="http://schemas.openxmlformats.org/officeDocument/2006/relationships/hyperlink" Target="http://images.yandex.ru/yandsearch?fp=0&amp;img_url=http://static.un.org/News/dh/photos/large/2014/January/01-15-2014Crystallagraphy.jpg&amp;iorient=&amp;ih=&amp;icolor=&amp;site=&amp;text=%D0%9C%D0%B5%D0%B6%D0%B4%D1%83%D0%BD%D0%B0%D1%80%D0%BE%D0%B4%D0%BD%D1%8B%D0%B9%20%D0%B3%D0%BE%D0%B4%20%D0%BA%D1%80%D0%B8%D1%81%D1%82%D0%B0%D0%BB%D0%BB%D0%BE%D0%B3%D1%80%D0%B0%D1%84%D0%B8%D0%B8&amp;iw=&amp;wp=&amp;pos=7&amp;recent=&amp;type=&amp;isize=&amp;rpt=simage&amp;itype=&amp;nojs=1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iki.web.ru/images/2/23/M-halit_gyps.JPG" TargetMode="External"/><Relationship Id="rId5" Type="http://schemas.openxmlformats.org/officeDocument/2006/relationships/image" Target="../media/image11.jpeg"/><Relationship Id="rId4" Type="http://schemas.openxmlformats.org/officeDocument/2006/relationships/hyperlink" Target="http://static.un.org/News/dh/photos/large/2014/January/01-20-biological-crytals.jpg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www.unmultimedia.org/radio/russian/wp-content/uploads/2013/11/serr1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hyperlink" Target="http://post.kards.qip.ru/images/postcard/d5/68/9464021.jpg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grow.clicr.ru/thumbnails/attach_files/file_news_1052_600w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hyperlink" Target="http://www.unmultimedia.org/radio/russian/wp-content/uploads/2013/11/mez.jpg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images.yandex.ru/yandsearch?fp=1&amp;img_url=http://www.elevel.ru/images/production/CT/istochniki-sveta_sm.png&amp;iorient=&amp;ih=&amp;icolor=&amp;p=1&amp;site=&amp;text=%D0%9C%D0%B5%D0%B6%D0%B4%D1%83%D0%BD%D0%B0%D1%80%D0%BE%D0%B4%D0%BD%D1%8B%D0%B9%20%D0%B3%D0%BE%D0%B4%20%D1%81%D0%B2%D0%B5%D1%82%D0%B0%20%D0%B8%20%D1%81%D0%B2%D0%B5%D1%82%D0%BE%D0%B2%D1%8B%D1%85%20%D1%82%D0%B5%D1%85%D0%BD%D0%BE%D0%BB%D0%BE%D0%B3%D0%B8%D0%B9&amp;iw=&amp;wp=&amp;pos=37&amp;recent=&amp;type=&amp;isize=&amp;rpt=simage&amp;itype=&amp;nojs=1" TargetMode="External"/><Relationship Id="rId3" Type="http://schemas.openxmlformats.org/officeDocument/2006/relationships/image" Target="../media/image17.jpeg"/><Relationship Id="rId7" Type="http://schemas.openxmlformats.org/officeDocument/2006/relationships/image" Target="../media/image19.jpeg"/><Relationship Id="rId2" Type="http://schemas.openxmlformats.org/officeDocument/2006/relationships/hyperlink" Target="http://images.yandex.ru/yandsearch?source=wiz&amp;fp=0&amp;img_url=http://www.meteoprog.ua/pictures/uploaded/1%20ZASUXI%20raznie/ZASUXA%20v%20Mekcike/_%D0%B7%D0%B0%D1%81%D1%83%D1%85%D0%B0_2.jpg&amp;text=%D0%9C%D0%B5%D0%B6%D0%B4%D1%83%D0%BD%D0%B0%D1%80%D0%BE%D0%B4%D0%BD%D1%8B%D0%B9%20%D0%B3%D0%BE%D0%B4%20%D0%BF%D0%BE%D1%87%D0%B2&amp;noreask=1&amp;pos=23&amp;lr=213&amp;rpt=simage&amp;nojs=1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images.yandex.ru/yandsearch?fp=0&amp;img_url=http://moscowfresh.ru/wp-content/uploads/2012/10/02.jpg&amp;iorient=&amp;ih=&amp;icolor=&amp;site=&amp;text=%D0%9C%D0%B5%D0%B6%D0%B4%D1%83%D0%BD%D0%B0%D1%80%D0%BE%D0%B4%D0%BD%D1%8B%D0%B9%20%D0%B3%D0%BE%D0%B4%20%D1%81%D0%B2%D0%B5%D1%82%D0%B0%20%D0%B8%20%D1%81%D0%B2%D0%B5%D1%82%D0%BE%D0%B2%D1%8B%D1%85%20%D1%82%D0%B5%D1%85%D0%BD%D0%BE%D0%BB%D0%BE%D0%B3%D0%B8%D0%B9&amp;iw=&amp;wp=&amp;pos=28&amp;recent=&amp;type=&amp;isize=&amp;rpt=simage&amp;itype=&amp;nojs=1" TargetMode="External"/><Relationship Id="rId5" Type="http://schemas.openxmlformats.org/officeDocument/2006/relationships/image" Target="../media/image18.jpeg"/><Relationship Id="rId4" Type="http://schemas.openxmlformats.org/officeDocument/2006/relationships/hyperlink" Target="http://images.yandex.ru/yandsearch?source=wiz&amp;fp=0&amp;img_url=http://www.time.kg/uploads/posts/1307122742_udobreniya-3.jpg&amp;text=%D0%9C%D0%B5%D0%B6%D0%B4%D1%83%D0%BD%D0%B0%D1%80%D0%BE%D0%B4%D0%BD%D1%8B%D0%B9%20%D0%B3%D0%BE%D0%B4%20%D0%BF%D0%BE%D1%87%D0%B2&amp;noreask=1&amp;pos=9&amp;lr=213&amp;rpt=simage&amp;nojs=1" TargetMode="External"/><Relationship Id="rId9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images.yandex.ru/yandsearch?text=%D0%B3%D0%BE%D0%B4%20%D0%BA%D1%83%D0%BB%D1%8C%D1%82%D1%83%D1%80%D1%8B&amp;fp=0&amp;img_url=http://primorsky.ru/upload/iblock/0eb/0ebd83c4d5e1f30185b3ec09cc80d7a0.jpg&amp;pos=5&amp;rpt=simage&amp;nojs=1" TargetMode="External"/><Relationship Id="rId2" Type="http://schemas.openxmlformats.org/officeDocument/2006/relationships/hyperlink" Target="http://ria.ru/culture/20130422/933940431.html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hyperlink" Target="http://ozvest.ru/wp-content/uploads/2014/02/god-kultury1.jpg" TargetMode="External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hyperlink" Target="http://www.krasfun.ru/wp-content/uploads/2010/01/britaniya-vstretila-noviy-god-feyerverkami-10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eg"/><Relationship Id="rId4" Type="http://schemas.openxmlformats.org/officeDocument/2006/relationships/hyperlink" Target="http://www.rus-lit.org/upload/iblock/a92/a92dd35f69e50a9bc60c6cee6afbc16e.jpg" TargetMode="Externa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chemodan.com.ua/images/maps/pol.gif" TargetMode="External"/><Relationship Id="rId3" Type="http://schemas.openxmlformats.org/officeDocument/2006/relationships/image" Target="../media/image25.jpeg"/><Relationship Id="rId7" Type="http://schemas.openxmlformats.org/officeDocument/2006/relationships/image" Target="../media/image27.jpeg"/><Relationship Id="rId2" Type="http://schemas.openxmlformats.org/officeDocument/2006/relationships/hyperlink" Target="http://img01.rl0.ru/pgc/432x288/51040ab8-4d48-9922-4d48-992d005f7270.photo.0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intertour.ru/Polsa/Tury/4.jpg" TargetMode="External"/><Relationship Id="rId5" Type="http://schemas.openxmlformats.org/officeDocument/2006/relationships/image" Target="../media/image26.jpeg"/><Relationship Id="rId4" Type="http://schemas.openxmlformats.org/officeDocument/2006/relationships/hyperlink" Target="http://www.returist.com/files/mphoto/vroclav1.jpg" TargetMode="External"/><Relationship Id="rId9" Type="http://schemas.openxmlformats.org/officeDocument/2006/relationships/image" Target="../media/image28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hyperlink" Target="http://images.yandex.ru/yandsearch?text=70%20%D0%BB%D0%B5%D1%82%20%D0%BF%D0%BE%D0%B1%D0%B5%D0%B4%D0%B5%20%D0%B2%20%D0%B2%D0%B5%D0%BB%D0%B8%D0%BA%D0%BE%D0%B9%20%D0%BE%D1%82%D0%B5%D1%87%D0%B5%D1%81%D1%82%D0%B2%D0%B5%D0%BD%D0%BD%D0%BE%D0%B9%20%D0%B2%D0%BE%D0%B9%D0%BD%D0%B5&amp;fp=0&amp;img_url=http://cs419022.vk.me/v419022279/4aea/WgaO1MMS19U.jpg&amp;pos=2&amp;rpt=simage&amp;nojs=1" TargetMode="External"/><Relationship Id="rId7" Type="http://schemas.openxmlformats.org/officeDocument/2006/relationships/image" Target="../media/image3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hyperlink" Target="http://images.yandex.ru/yandsearch?text=70%20%D0%BB%D0%B5%D1%82%20%D0%BF%D0%BE%D0%B1%D0%B5%D0%B4%D0%B5%20%D0%B2%20%D0%B2%D0%B5%D0%BB%D0%B8%D0%BA%D0%BE%D0%B9%20%D0%BE%D1%82%D0%B5%D1%87%D0%B5%D1%81%D1%82%D0%B2%D0%B5%D0%BD%D0%BD%D0%BE%D0%B9%20%D0%B2%D0%BE%D0%B9%D0%BD%D0%B5&amp;fp=0&amp;img_url=http://bigpicture.ru/wp-content/uploads/2011/05/399.jpg&amp;pos=29&amp;rpt=simage&amp;nojs=1" TargetMode="External"/><Relationship Id="rId4" Type="http://schemas.openxmlformats.org/officeDocument/2006/relationships/image" Target="../media/image2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hyperlink" Target="http://www.samokatbook.ru/ru/book/series/69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hyperlink" Target="http://4.bp.blogspot.com/-c-v7Jc9NBaA/UWca6HZYvSI/AAAAAAAAAjc/KWFO2KMzNts/s1600/%D0%9E%D0%B1%D0%BB%D0%B0%D1%87%D0%BD%D1%8B%D0%B9+%D0%BF%D0%BE%D0%BB%D0%BA.jpg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7" Type="http://schemas.openxmlformats.org/officeDocument/2006/relationships/image" Target="../media/image39.jpeg"/><Relationship Id="rId2" Type="http://schemas.openxmlformats.org/officeDocument/2006/relationships/hyperlink" Target="http://images.yandex.ru/yandsearch?text=%D0%BB%D0%B8%D1%82%D0%B5%D1%80%D0%B0%D1%82%D1%83%D1%80%D0%BD%D1%8B%D0%B5%20%D0%B4%D0%B0%D1%82%D1%8B%20%D0%B3%D0%BE%D0%B4%D0%B0&amp;img_url=http://www.turningpointbooks.com/books.jpg&amp;pos=10&amp;rpt=simage&amp;nojs=1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images.yandex.ru/yandsearch?text=%D0%BB%D0%B8%D1%82%D0%B5%D1%80%D0%B0%D1%82%D1%83%D1%80%D0%BD%D1%8B%D0%B5%20%D0%B4%D0%B0%D1%82%D1%8B%20%D0%B3%D0%BE%D0%B4%D0%B0&amp;img_url=http://klik.vl.ru/UserFiles/Image/8864.jpg&amp;pos=28&amp;rpt=simage&amp;nojs=1" TargetMode="External"/><Relationship Id="rId5" Type="http://schemas.openxmlformats.org/officeDocument/2006/relationships/image" Target="../media/image38.jpeg"/><Relationship Id="rId4" Type="http://schemas.openxmlformats.org/officeDocument/2006/relationships/hyperlink" Target="http://images.yandex.ru/yandsearch?text=%D0%BB%D0%B8%D1%82%D0%B5%D1%80%D0%B0%D1%82%D1%83%D1%80%D0%BD%D1%8B%D0%B5%20%D0%B4%D0%B0%D1%82%D1%8B%20%D0%B3%D0%BE%D0%B4%D0%B0&amp;img_url=http://kotomatrix.ru/images/lolz/2008/09/24/LV.jpg&amp;pos=11&amp;rpt=simage&amp;nojs=1" TargetMode="Externa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det-book.ru/components/com_virtuemart/shop_image/product/_________________4af6fae266d90.jpg" TargetMode="External"/><Relationship Id="rId3" Type="http://schemas.openxmlformats.org/officeDocument/2006/relationships/image" Target="../media/image40.jpeg"/><Relationship Id="rId7" Type="http://schemas.openxmlformats.org/officeDocument/2006/relationships/image" Target="../media/image42.jpeg"/><Relationship Id="rId2" Type="http://schemas.openxmlformats.org/officeDocument/2006/relationships/hyperlink" Target="http://shgpi.edu.ru/biblioteka/forum/img/literaturny_calendar/26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libex.ru/dimg/5b82f.jpg" TargetMode="External"/><Relationship Id="rId5" Type="http://schemas.openxmlformats.org/officeDocument/2006/relationships/image" Target="../media/image41.jpeg"/><Relationship Id="rId4" Type="http://schemas.openxmlformats.org/officeDocument/2006/relationships/hyperlink" Target="http://img-fotki.yandex.ru/get/4007/camp11.8f/0_463ab_7b449cd_XL" TargetMode="External"/><Relationship Id="rId9" Type="http://schemas.openxmlformats.org/officeDocument/2006/relationships/image" Target="../media/image4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7" Type="http://schemas.openxmlformats.org/officeDocument/2006/relationships/image" Target="../media/image46.jpeg"/><Relationship Id="rId2" Type="http://schemas.openxmlformats.org/officeDocument/2006/relationships/hyperlink" Target="http://philatelia.ru/pict/cat2/dir1/746ru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nkozlov.ru/inc/images_m/0710/0710081316450_m.jpg" TargetMode="External"/><Relationship Id="rId5" Type="http://schemas.openxmlformats.org/officeDocument/2006/relationships/image" Target="../media/image45.jpeg"/><Relationship Id="rId4" Type="http://schemas.openxmlformats.org/officeDocument/2006/relationships/hyperlink" Target="http://www.knigaline.ru/pick/Sekora_PMF.jpg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yahooeu.ru/uploads/posts/2009-11/1257863988_ryirrssrryorye-ssrryirrs-ryiryosrsrris.jpg" TargetMode="External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eg"/><Relationship Id="rId3" Type="http://schemas.openxmlformats.org/officeDocument/2006/relationships/image" Target="../media/image51.jpeg"/><Relationship Id="rId7" Type="http://schemas.openxmlformats.org/officeDocument/2006/relationships/hyperlink" Target="http://static.ozone.ru/multimedia/books_covers/1005136142.jpg" TargetMode="External"/><Relationship Id="rId12" Type="http://schemas.openxmlformats.org/officeDocument/2006/relationships/image" Target="../media/image56.jpeg"/><Relationship Id="rId2" Type="http://schemas.openxmlformats.org/officeDocument/2006/relationships/hyperlink" Target="http://www.libex.ru/dimg/30094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jpeg"/><Relationship Id="rId11" Type="http://schemas.openxmlformats.org/officeDocument/2006/relationships/hyperlink" Target="http://fanmedia.org.ua/uploads/posts/2011-02/1296890160_poster.jpg" TargetMode="External"/><Relationship Id="rId5" Type="http://schemas.openxmlformats.org/officeDocument/2006/relationships/hyperlink" Target="http://news.nordportal.ru/upload/iblock/887/arhangelska_bogateika.jpg" TargetMode="External"/><Relationship Id="rId10" Type="http://schemas.openxmlformats.org/officeDocument/2006/relationships/image" Target="../media/image55.jpeg"/><Relationship Id="rId4" Type="http://schemas.openxmlformats.org/officeDocument/2006/relationships/image" Target="../media/image52.jpeg"/><Relationship Id="rId9" Type="http://schemas.openxmlformats.org/officeDocument/2006/relationships/hyperlink" Target="http://cs410631.userapi.com/v410631784/3e74/vpLKuVB2-6o.jpg" TargetMode="Externa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schoolbiblio.ucoz.ru/_si/0/s19777177.jpg" TargetMode="External"/><Relationship Id="rId3" Type="http://schemas.openxmlformats.org/officeDocument/2006/relationships/image" Target="../media/image57.jpeg"/><Relationship Id="rId7" Type="http://schemas.openxmlformats.org/officeDocument/2006/relationships/image" Target="../media/image59.jpeg"/><Relationship Id="rId2" Type="http://schemas.openxmlformats.org/officeDocument/2006/relationships/hyperlink" Target="http://shkolazhizni.ru/img/content/i66/66633_or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tihi.ru/pics/2011/04/15/4222.jpg" TargetMode="External"/><Relationship Id="rId5" Type="http://schemas.openxmlformats.org/officeDocument/2006/relationships/image" Target="../media/image58.jpeg"/><Relationship Id="rId4" Type="http://schemas.openxmlformats.org/officeDocument/2006/relationships/hyperlink" Target="http://img1.liveinternet.ru/images/attach/c/1/56/718/56718227_BEREGGGGGGGGGGGGGG.jpg" TargetMode="External"/><Relationship Id="rId9" Type="http://schemas.openxmlformats.org/officeDocument/2006/relationships/image" Target="../media/image60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jpeg"/><Relationship Id="rId3" Type="http://schemas.openxmlformats.org/officeDocument/2006/relationships/image" Target="../media/image61.jpeg"/><Relationship Id="rId7" Type="http://schemas.openxmlformats.org/officeDocument/2006/relationships/hyperlink" Target="http://ic.pics.livejournal.com/angelic_poetry/17487279/45140/45140_320.jpg" TargetMode="External"/><Relationship Id="rId2" Type="http://schemas.openxmlformats.org/officeDocument/2006/relationships/hyperlink" Target="http://www.literatures.ru/images/3230-1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jpeg"/><Relationship Id="rId5" Type="http://schemas.openxmlformats.org/officeDocument/2006/relationships/hyperlink" Target="http://dony.ru/uploads/posts/2011-07/13119459051slonhobotovskiy000.jpeg" TargetMode="External"/><Relationship Id="rId4" Type="http://schemas.openxmlformats.org/officeDocument/2006/relationships/image" Target="../media/image6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hyperlink" Target="http://www.sztetl.org.pl/getimage.php?c=OBRAZY&amp;x=800&amp;y=500&amp;file=obraz_3723.jpg" TargetMode="Externa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hyperlink" Target="http://img.briefly.ru/authors/vorobiev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1.jpeg"/><Relationship Id="rId4" Type="http://schemas.openxmlformats.org/officeDocument/2006/relationships/image" Target="../media/image70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7" Type="http://schemas.openxmlformats.org/officeDocument/2006/relationships/image" Target="../media/image77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6.jpeg"/><Relationship Id="rId5" Type="http://schemas.openxmlformats.org/officeDocument/2006/relationships/image" Target="../media/image75.jpeg"/><Relationship Id="rId4" Type="http://schemas.openxmlformats.org/officeDocument/2006/relationships/image" Target="../media/image74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hyperlink" Target="http://www.biografija.ru/pictures/m_20855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0.jpeg"/><Relationship Id="rId5" Type="http://schemas.openxmlformats.org/officeDocument/2006/relationships/hyperlink" Target="http://ruslania.com/pictures/big/9785880102112.jpg" TargetMode="External"/><Relationship Id="rId4" Type="http://schemas.openxmlformats.org/officeDocument/2006/relationships/image" Target="../media/image79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7" Type="http://schemas.openxmlformats.org/officeDocument/2006/relationships/image" Target="../media/image84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libex.ru/dimg/1abde.jpg" TargetMode="External"/><Relationship Id="rId5" Type="http://schemas.openxmlformats.org/officeDocument/2006/relationships/image" Target="../media/image83.jpeg"/><Relationship Id="rId4" Type="http://schemas.openxmlformats.org/officeDocument/2006/relationships/hyperlink" Target="http://nosmoke.chitai-gorod.ru/upload/iblock/233/233a1cc812e597e162b7757f5d95e822.jpg" TargetMode="Externa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7" Type="http://schemas.openxmlformats.org/officeDocument/2006/relationships/image" Target="../media/image88.jpeg"/><Relationship Id="rId2" Type="http://schemas.openxmlformats.org/officeDocument/2006/relationships/hyperlink" Target="http://www.vodnazona.com/media/editor/image/vetrohodstvo/vetrohodi/natROM112OBITHEYERDAHL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7.jpeg"/><Relationship Id="rId5" Type="http://schemas.openxmlformats.org/officeDocument/2006/relationships/image" Target="../media/image86.jpeg"/><Relationship Id="rId4" Type="http://schemas.openxmlformats.org/officeDocument/2006/relationships/hyperlink" Target="http://bukinist.biz/pict/2008/13mar08/tur_heyerdal.jpg" TargetMode="Externa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7" Type="http://schemas.openxmlformats.org/officeDocument/2006/relationships/image" Target="../media/image91.jpeg"/><Relationship Id="rId2" Type="http://schemas.openxmlformats.org/officeDocument/2006/relationships/hyperlink" Target="http://www.biografija.ru/pictures/m_20855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kniga.websib.ru/pic/avenarius.jpg" TargetMode="External"/><Relationship Id="rId5" Type="http://schemas.openxmlformats.org/officeDocument/2006/relationships/image" Target="../media/image90.jpeg"/><Relationship Id="rId4" Type="http://schemas.openxmlformats.org/officeDocument/2006/relationships/hyperlink" Target="http://www.russianantiquebooks.com/product/images/medium/116.jpg" TargetMode="Externa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hyperlink" Target="http://www.tonnel.ru/gzl/127892380_tonnel.gif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4.jpeg"/><Relationship Id="rId5" Type="http://schemas.openxmlformats.org/officeDocument/2006/relationships/image" Target="../media/image93.png"/><Relationship Id="rId4" Type="http://schemas.openxmlformats.org/officeDocument/2006/relationships/hyperlink" Target="http://www.a-pesni.golosa.info/popular20/solovjem.gif" TargetMode="Externa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7" Type="http://schemas.openxmlformats.org/officeDocument/2006/relationships/image" Target="../media/image101.jpe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0.jpeg"/><Relationship Id="rId5" Type="http://schemas.openxmlformats.org/officeDocument/2006/relationships/image" Target="../media/image99.jpeg"/><Relationship Id="rId4" Type="http://schemas.openxmlformats.org/officeDocument/2006/relationships/image" Target="../media/image98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eg"/><Relationship Id="rId2" Type="http://schemas.openxmlformats.org/officeDocument/2006/relationships/hyperlink" Target="http://russlovo.com/img/books/big/11995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3.jpeg"/><Relationship Id="rId4" Type="http://schemas.openxmlformats.org/officeDocument/2006/relationships/hyperlink" Target="http://dony.ru/uploads/posts/2011-10/13188651231oskaruayldskazki.jpeg" TargetMode="Externa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eg"/><Relationship Id="rId2" Type="http://schemas.openxmlformats.org/officeDocument/2006/relationships/hyperlink" Target="http://rl-online.ru/img/2005_03/Alan%20Garner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6.jpeg"/><Relationship Id="rId5" Type="http://schemas.openxmlformats.org/officeDocument/2006/relationships/image" Target="../media/image105.jpeg"/><Relationship Id="rId4" Type="http://schemas.openxmlformats.org/officeDocument/2006/relationships/hyperlink" Target="http://www.fenzin.org/covers/gj/Garner/Garner_Luna_v_kanun_gomrata.jpg" TargetMode="Externa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0.jpeg"/><Relationship Id="rId3" Type="http://schemas.openxmlformats.org/officeDocument/2006/relationships/image" Target="../media/image107.jpeg"/><Relationship Id="rId7" Type="http://schemas.openxmlformats.org/officeDocument/2006/relationships/hyperlink" Target="http://auto.ur.ru/img/books_covers/1005292045.jpg" TargetMode="External"/><Relationship Id="rId2" Type="http://schemas.openxmlformats.org/officeDocument/2006/relationships/hyperlink" Target="http://www.convent.ru/roscon/2001/photo1/roscon46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9.jpeg"/><Relationship Id="rId5" Type="http://schemas.openxmlformats.org/officeDocument/2006/relationships/image" Target="../media/image108.jpeg"/><Relationship Id="rId4" Type="http://schemas.openxmlformats.org/officeDocument/2006/relationships/hyperlink" Target="http://www.fictionbook.ru/pages/show_cover/?file=112668&amp;type=jpg&amp;size=185" TargetMode="Externa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jpeg"/><Relationship Id="rId2" Type="http://schemas.openxmlformats.org/officeDocument/2006/relationships/hyperlink" Target="http://www.outzone.ru/bulletin/Polaris/_KapmuHku/Leg11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3.jpeg"/><Relationship Id="rId4" Type="http://schemas.openxmlformats.org/officeDocument/2006/relationships/image" Target="../media/image112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jpeg"/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7.jpeg"/><Relationship Id="rId4" Type="http://schemas.openxmlformats.org/officeDocument/2006/relationships/image" Target="../media/image116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jpeg"/><Relationship Id="rId7" Type="http://schemas.openxmlformats.org/officeDocument/2006/relationships/image" Target="../media/image121.jpeg"/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biblus.ru/pics/8/6/1/1001849591.jpg" TargetMode="External"/><Relationship Id="rId5" Type="http://schemas.openxmlformats.org/officeDocument/2006/relationships/image" Target="../media/image120.jpeg"/><Relationship Id="rId4" Type="http://schemas.openxmlformats.org/officeDocument/2006/relationships/hyperlink" Target="http://mp3albomov.net/uploads/download/1/thumbs/1321684159_rossiyskie-bardy-novella-matveeva-tom-13-2010.jpg" TargetMode="Externa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jpeg"/><Relationship Id="rId7" Type="http://schemas.openxmlformats.org/officeDocument/2006/relationships/image" Target="../media/image124.jpeg"/><Relationship Id="rId2" Type="http://schemas.openxmlformats.org/officeDocument/2006/relationships/hyperlink" Target="http://historic.ru/books/item/f00/s00/z0000063/pic/000085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rnitsa.ru/images/products/book4/al_book_shiller01-02.jpg" TargetMode="External"/><Relationship Id="rId5" Type="http://schemas.openxmlformats.org/officeDocument/2006/relationships/image" Target="../media/image123.jpeg"/><Relationship Id="rId4" Type="http://schemas.openxmlformats.org/officeDocument/2006/relationships/hyperlink" Target="http://www.moymir.ru/PRODUCT/IMAGES/i13/B/00000000350649_267_1.jpg" TargetMode="Externa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efronbooks.ru/images/book/227250_34hl430b.jpg" TargetMode="External"/><Relationship Id="rId3" Type="http://schemas.openxmlformats.org/officeDocument/2006/relationships/image" Target="../media/image125.jpeg"/><Relationship Id="rId7" Type="http://schemas.openxmlformats.org/officeDocument/2006/relationships/image" Target="../media/image127.jpeg"/><Relationship Id="rId2" Type="http://schemas.openxmlformats.org/officeDocument/2006/relationships/hyperlink" Target="http://img7.imageshack.us/img7/9515/endeh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royallib.ru/data/images/cover_30076.jpg" TargetMode="External"/><Relationship Id="rId11" Type="http://schemas.openxmlformats.org/officeDocument/2006/relationships/image" Target="../media/image129.jpeg"/><Relationship Id="rId5" Type="http://schemas.openxmlformats.org/officeDocument/2006/relationships/image" Target="../media/image126.jpeg"/><Relationship Id="rId10" Type="http://schemas.openxmlformats.org/officeDocument/2006/relationships/hyperlink" Target="http://jili-bili.ru/files/big/45678punsh.jpg" TargetMode="External"/><Relationship Id="rId4" Type="http://schemas.openxmlformats.org/officeDocument/2006/relationships/hyperlink" Target="http://ww.web-lib.info/uploads/posts/2011-10/1318526665_000ende_08.jpg" TargetMode="External"/><Relationship Id="rId9" Type="http://schemas.openxmlformats.org/officeDocument/2006/relationships/image" Target="../media/image128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jpeg"/><Relationship Id="rId7" Type="http://schemas.openxmlformats.org/officeDocument/2006/relationships/image" Target="../media/image132.jpeg"/><Relationship Id="rId2" Type="http://schemas.openxmlformats.org/officeDocument/2006/relationships/hyperlink" Target="http://img0.liveinternet.ru/images/attach/c/4/80/345/80345998_large_FrancesHodgsonBurnett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libex.ru/dimg/3f950.jpg" TargetMode="External"/><Relationship Id="rId5" Type="http://schemas.openxmlformats.org/officeDocument/2006/relationships/image" Target="../media/image131.jpeg"/><Relationship Id="rId4" Type="http://schemas.openxmlformats.org/officeDocument/2006/relationships/hyperlink" Target="http://www.det-book.ru/components/com_virtuemart/shop_image/product/_________________4acb081c08981.jpg" TargetMode="Externa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7.jpeg"/><Relationship Id="rId3" Type="http://schemas.openxmlformats.org/officeDocument/2006/relationships/image" Target="../media/image133.jpeg"/><Relationship Id="rId7" Type="http://schemas.openxmlformats.org/officeDocument/2006/relationships/hyperlink" Target="http://www.knigograd.com.ua/images/detailed/product_detailed_image_169827_41753.jpg" TargetMode="External"/><Relationship Id="rId12" Type="http://schemas.openxmlformats.org/officeDocument/2006/relationships/image" Target="../media/image139.jpeg"/><Relationship Id="rId2" Type="http://schemas.openxmlformats.org/officeDocument/2006/relationships/hyperlink" Target="http://www.lib.omsk.ru/IX_Bibl_rekomen/kutuzov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6.jpeg"/><Relationship Id="rId11" Type="http://schemas.openxmlformats.org/officeDocument/2006/relationships/hyperlink" Target="http://www.mosoblculture.ru/LoadedImages/2013/05/20/575.jpg" TargetMode="External"/><Relationship Id="rId5" Type="http://schemas.openxmlformats.org/officeDocument/2006/relationships/image" Target="../media/image135.jpeg"/><Relationship Id="rId10" Type="http://schemas.openxmlformats.org/officeDocument/2006/relationships/image" Target="../media/image138.jpeg"/><Relationship Id="rId4" Type="http://schemas.openxmlformats.org/officeDocument/2006/relationships/image" Target="../media/image134.jpeg"/><Relationship Id="rId9" Type="http://schemas.openxmlformats.org/officeDocument/2006/relationships/hyperlink" Target="http://dony.ru/uploads/posts/2011-07/13106478211olegkurguzovposledampochemuchki.jpeg" TargetMode="Externa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jpeg"/><Relationship Id="rId7" Type="http://schemas.openxmlformats.org/officeDocument/2006/relationships/image" Target="../media/image142.jpeg"/><Relationship Id="rId2" Type="http://schemas.openxmlformats.org/officeDocument/2006/relationships/hyperlink" Target="http://www.visualrian.ru/storage/PreviewWM/0711/11/071111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s.bookmix.ru/books/8/1/1/Vlyublennyj_mesyatc_4811.jpg" TargetMode="External"/><Relationship Id="rId5" Type="http://schemas.openxmlformats.org/officeDocument/2006/relationships/image" Target="../media/image141.jpeg"/><Relationship Id="rId4" Type="http://schemas.openxmlformats.org/officeDocument/2006/relationships/hyperlink" Target="http://www.zin.ru/Animalia/Coleoptera/images/polon000.jpg" TargetMode="Externa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hyperlink" Target="http://obuk.ru/uploads/posts/2011-04/1303732844_vladimir-levshin-magistr-rasseyanyh-nauk.jpg" TargetMode="External"/><Relationship Id="rId3" Type="http://schemas.openxmlformats.org/officeDocument/2006/relationships/image" Target="../media/image143.jpeg"/><Relationship Id="rId7" Type="http://schemas.openxmlformats.org/officeDocument/2006/relationships/image" Target="../media/image145.jpeg"/><Relationship Id="rId2" Type="http://schemas.openxmlformats.org/officeDocument/2006/relationships/hyperlink" Target="http://fictionbook.ru/static/bookimages/00/20/94/00209441.bin.dir/h/i_001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stat11.privet.ru/lr/082b700cecec4a6486c7c2ddc73582b9" TargetMode="External"/><Relationship Id="rId11" Type="http://schemas.openxmlformats.org/officeDocument/2006/relationships/image" Target="../media/image147.jpeg"/><Relationship Id="rId5" Type="http://schemas.openxmlformats.org/officeDocument/2006/relationships/image" Target="../media/image144.jpeg"/><Relationship Id="rId10" Type="http://schemas.openxmlformats.org/officeDocument/2006/relationships/hyperlink" Target="http://data.fantlab.ru/images/editions/big/53937" TargetMode="External"/><Relationship Id="rId4" Type="http://schemas.openxmlformats.org/officeDocument/2006/relationships/hyperlink" Target="http://nkozlov.ru/upload/images/1011/1011251834190.jpg" TargetMode="External"/><Relationship Id="rId9" Type="http://schemas.openxmlformats.org/officeDocument/2006/relationships/image" Target="../media/image146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8.jpeg"/><Relationship Id="rId2" Type="http://schemas.openxmlformats.org/officeDocument/2006/relationships/hyperlink" Target="http://www.literatures.ru/images/2920-2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0.jpeg"/><Relationship Id="rId5" Type="http://schemas.openxmlformats.org/officeDocument/2006/relationships/image" Target="../media/image149.jpeg"/><Relationship Id="rId4" Type="http://schemas.openxmlformats.org/officeDocument/2006/relationships/hyperlink" Target="http://www.peoples.ru/art/theatre/dramatist/jean-batiste_rasine/rasine_ph07838.jpg" TargetMode="Externa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2.jpeg"/><Relationship Id="rId2" Type="http://schemas.openxmlformats.org/officeDocument/2006/relationships/image" Target="../media/image151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53.jpeg"/><Relationship Id="rId4" Type="http://schemas.openxmlformats.org/officeDocument/2006/relationships/hyperlink" Target="http://smitsoft.ru/uploads/posts/2013-05/1368584279_6yelbcb5q7lnh2x.jpg" TargetMode="Externa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hyperlink" Target="http://i041.radikal.ru/1112/d7/fe5839608fa8.jpg" TargetMode="External"/><Relationship Id="rId2" Type="http://schemas.openxmlformats.org/officeDocument/2006/relationships/image" Target="../media/image15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6.jpeg"/><Relationship Id="rId5" Type="http://schemas.openxmlformats.org/officeDocument/2006/relationships/hyperlink" Target="http://www.libex.ru/dimg/4d029.jpg" TargetMode="External"/><Relationship Id="rId4" Type="http://schemas.openxmlformats.org/officeDocument/2006/relationships/image" Target="../media/image155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8.jpeg"/><Relationship Id="rId2" Type="http://schemas.openxmlformats.org/officeDocument/2006/relationships/image" Target="../media/image157.jpeg"/><Relationship Id="rId1" Type="http://schemas.openxmlformats.org/officeDocument/2006/relationships/slideLayout" Target="../slideLayouts/slideLayout4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hyperlink" Target="http://ljplus.ru/img4/d/a/dasha_boo/skanirovanie0063.jpg" TargetMode="External"/><Relationship Id="rId3" Type="http://schemas.openxmlformats.org/officeDocument/2006/relationships/image" Target="../media/image160.jpeg"/><Relationship Id="rId7" Type="http://schemas.openxmlformats.org/officeDocument/2006/relationships/image" Target="../media/image163.jpeg"/><Relationship Id="rId2" Type="http://schemas.openxmlformats.org/officeDocument/2006/relationships/image" Target="../media/image159.jpeg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www.arhibook.ru/uploads/posts/2013-05/1369328534_pod-shapkojj-nevidimkojj-400.jpg" TargetMode="External"/><Relationship Id="rId5" Type="http://schemas.openxmlformats.org/officeDocument/2006/relationships/image" Target="../media/image162.jpeg"/><Relationship Id="rId4" Type="http://schemas.openxmlformats.org/officeDocument/2006/relationships/image" Target="../media/image161.jpeg"/><Relationship Id="rId9" Type="http://schemas.openxmlformats.org/officeDocument/2006/relationships/image" Target="../media/image164.jpeg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8.jpeg"/><Relationship Id="rId3" Type="http://schemas.openxmlformats.org/officeDocument/2006/relationships/hyperlink" Target="http://www.bookriver.ru/img/covers/284819.jpg" TargetMode="External"/><Relationship Id="rId7" Type="http://schemas.openxmlformats.org/officeDocument/2006/relationships/hyperlink" Target="http://leleka-online.com/forum/download/file.php?id=9616&amp;t=1&amp;sid=ebc7ea75bcba7d1312e1314d7da5ccd4" TargetMode="External"/><Relationship Id="rId2" Type="http://schemas.openxmlformats.org/officeDocument/2006/relationships/image" Target="../media/image165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67.jpeg"/><Relationship Id="rId5" Type="http://schemas.openxmlformats.org/officeDocument/2006/relationships/hyperlink" Target="http://s004.radikal.ru/i208/1106/ce/736b449bd554.jpg" TargetMode="External"/><Relationship Id="rId4" Type="http://schemas.openxmlformats.org/officeDocument/2006/relationships/image" Target="../media/image166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0.jpeg"/><Relationship Id="rId2" Type="http://schemas.openxmlformats.org/officeDocument/2006/relationships/image" Target="../media/image169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71.jpeg"/><Relationship Id="rId4" Type="http://schemas.openxmlformats.org/officeDocument/2006/relationships/hyperlink" Target="http://www.bookin.org.ru/book/445042.jpg" TargetMode="Externa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6.jpeg"/><Relationship Id="rId3" Type="http://schemas.openxmlformats.org/officeDocument/2006/relationships/image" Target="../media/image173.jpeg"/><Relationship Id="rId7" Type="http://schemas.openxmlformats.org/officeDocument/2006/relationships/hyperlink" Target="http://www.bookriver.ru/img/covers/407029.jpg" TargetMode="External"/><Relationship Id="rId2" Type="http://schemas.openxmlformats.org/officeDocument/2006/relationships/image" Target="../media/image172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75.jpeg"/><Relationship Id="rId5" Type="http://schemas.openxmlformats.org/officeDocument/2006/relationships/hyperlink" Target="http://ziza.qip.ru/other/102006/02/nost/04_nost_ziza_93814.jpg" TargetMode="External"/><Relationship Id="rId4" Type="http://schemas.openxmlformats.org/officeDocument/2006/relationships/image" Target="../media/image174.jpe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8.jpeg"/><Relationship Id="rId2" Type="http://schemas.openxmlformats.org/officeDocument/2006/relationships/image" Target="../media/image177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79.jpeg"/><Relationship Id="rId4" Type="http://schemas.openxmlformats.org/officeDocument/2006/relationships/hyperlink" Target="http://content.foto.mail.ru/list/fot-ka/1/i-2776.jpg" TargetMode="External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hyperlink" Target="http://book-time.com.ua/image/cache/data/kashtanka-500x500.jpg" TargetMode="External"/><Relationship Id="rId13" Type="http://schemas.openxmlformats.org/officeDocument/2006/relationships/image" Target="../media/image185.jpeg"/><Relationship Id="rId3" Type="http://schemas.openxmlformats.org/officeDocument/2006/relationships/image" Target="../media/image180.jpeg"/><Relationship Id="rId7" Type="http://schemas.openxmlformats.org/officeDocument/2006/relationships/image" Target="../media/image182.jpeg"/><Relationship Id="rId12" Type="http://schemas.openxmlformats.org/officeDocument/2006/relationships/hyperlink" Target="http://www.wwww4.com/w3828/1089108.jpg" TargetMode="External"/><Relationship Id="rId2" Type="http://schemas.openxmlformats.org/officeDocument/2006/relationships/hyperlink" Target="http://photo.qip.ru/photo/belyakov-a-m/115459479/142684906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libex.ru/dimg/14f97.jpg" TargetMode="External"/><Relationship Id="rId11" Type="http://schemas.openxmlformats.org/officeDocument/2006/relationships/image" Target="../media/image184.jpeg"/><Relationship Id="rId5" Type="http://schemas.openxmlformats.org/officeDocument/2006/relationships/image" Target="../media/image181.jpeg"/><Relationship Id="rId15" Type="http://schemas.openxmlformats.org/officeDocument/2006/relationships/image" Target="../media/image186.jpeg"/><Relationship Id="rId10" Type="http://schemas.openxmlformats.org/officeDocument/2006/relationships/hyperlink" Target="http://s5.goods.ozstatic.by/200/648/274/10/10274648_0_Kashtanka_Anton_CHehov.jpg" TargetMode="External"/><Relationship Id="rId4" Type="http://schemas.openxmlformats.org/officeDocument/2006/relationships/hyperlink" Target="http://www.idiismotri.ru/upload/event/5/4937/images/Kashtanka.jpg" TargetMode="External"/><Relationship Id="rId9" Type="http://schemas.openxmlformats.org/officeDocument/2006/relationships/image" Target="../media/image183.jpeg"/><Relationship Id="rId14" Type="http://schemas.openxmlformats.org/officeDocument/2006/relationships/hyperlink" Target="http://static4.read.ru/images/illustrations/12696300113338898998.jpg" TargetMode="Externa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noramio.com/photo_explorer" TargetMode="External"/><Relationship Id="rId2" Type="http://schemas.openxmlformats.org/officeDocument/2006/relationships/hyperlink" Target="http://www.panoramio.com/photo/26678775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7.jpe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rtlgs.com/uploads/d52326a0ebfa6003d319647d94344ae5.jpeg" TargetMode="External"/><Relationship Id="rId2" Type="http://schemas.openxmlformats.org/officeDocument/2006/relationships/hyperlink" Target="http://www.artlgs.com/e/3/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8.jpe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0.jpeg"/><Relationship Id="rId2" Type="http://schemas.openxmlformats.org/officeDocument/2006/relationships/image" Target="../media/image189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91.jpe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rtlgs.com/uploads/c52bd7e45a4df9098255e245dce71141.jpeg" TargetMode="External"/><Relationship Id="rId2" Type="http://schemas.openxmlformats.org/officeDocument/2006/relationships/hyperlink" Target="http://www.artlgs.com/e/65/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2.jpeg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6.png"/><Relationship Id="rId3" Type="http://schemas.openxmlformats.org/officeDocument/2006/relationships/hyperlink" Target="http://www.flip.kz/media/people/12146.jpg" TargetMode="External"/><Relationship Id="rId7" Type="http://schemas.openxmlformats.org/officeDocument/2006/relationships/hyperlink" Target="http://www.librius.net/i/7/67307/i_001.png" TargetMode="External"/><Relationship Id="rId2" Type="http://schemas.openxmlformats.org/officeDocument/2006/relationships/image" Target="../media/image19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5.jpeg"/><Relationship Id="rId5" Type="http://schemas.openxmlformats.org/officeDocument/2006/relationships/hyperlink" Target="http://062012.imgbb.ru/5/e/3/5e39cf7ff0ed4432cc5a77cf5eac3187.jpg" TargetMode="External"/><Relationship Id="rId10" Type="http://schemas.openxmlformats.org/officeDocument/2006/relationships/image" Target="../media/image197.jpeg"/><Relationship Id="rId4" Type="http://schemas.openxmlformats.org/officeDocument/2006/relationships/image" Target="../media/image194.jpeg"/><Relationship Id="rId9" Type="http://schemas.openxmlformats.org/officeDocument/2006/relationships/hyperlink" Target="http://www.audiobooks.ua/pimages/40/300/30075.jpg" TargetMode="Externa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9.jpeg"/><Relationship Id="rId2" Type="http://schemas.openxmlformats.org/officeDocument/2006/relationships/image" Target="../media/image198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01.jpeg"/><Relationship Id="rId5" Type="http://schemas.openxmlformats.org/officeDocument/2006/relationships/hyperlink" Target="http://federacia.ru/foto/original/4215.jpg" TargetMode="External"/><Relationship Id="rId4" Type="http://schemas.openxmlformats.org/officeDocument/2006/relationships/image" Target="../media/image200.jpeg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6.jpeg"/><Relationship Id="rId3" Type="http://schemas.openxmlformats.org/officeDocument/2006/relationships/image" Target="../media/image203.jpeg"/><Relationship Id="rId7" Type="http://schemas.openxmlformats.org/officeDocument/2006/relationships/hyperlink" Target="http://www.knigograd.com.ua/images/detailed/product_detailed_image_159137_43121.jpg" TargetMode="External"/><Relationship Id="rId2" Type="http://schemas.openxmlformats.org/officeDocument/2006/relationships/image" Target="../media/image202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05.jpeg"/><Relationship Id="rId5" Type="http://schemas.openxmlformats.org/officeDocument/2006/relationships/hyperlink" Target="http://imgs.marketdigest.ru/covers2/1075489of/1084968of/1084981of/1086150of/1090982of/1109487of/B2880442o.jpg" TargetMode="External"/><Relationship Id="rId10" Type="http://schemas.openxmlformats.org/officeDocument/2006/relationships/image" Target="../media/image207.jpeg"/><Relationship Id="rId4" Type="http://schemas.openxmlformats.org/officeDocument/2006/relationships/image" Target="../media/image204.jpeg"/><Relationship Id="rId9" Type="http://schemas.openxmlformats.org/officeDocument/2006/relationships/hyperlink" Target="http://www.bookriver.ru/img/covers/123254.jpg" TargetMode="Externa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nigograd.com.ua/images/detailed/product_detailed_image_181143_48117.jpg" TargetMode="External"/><Relationship Id="rId2" Type="http://schemas.openxmlformats.org/officeDocument/2006/relationships/image" Target="../media/image208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09.jpe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1.jpeg"/><Relationship Id="rId2" Type="http://schemas.openxmlformats.org/officeDocument/2006/relationships/image" Target="../media/image210.jpeg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az.lib.ru/img/e/ershow_p_p/text_0030/" TargetMode="External"/><Relationship Id="rId4" Type="http://schemas.openxmlformats.org/officeDocument/2006/relationships/image" Target="../media/image212.jpe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4.jpeg"/><Relationship Id="rId7" Type="http://schemas.openxmlformats.org/officeDocument/2006/relationships/image" Target="../media/image217.jpeg"/><Relationship Id="rId2" Type="http://schemas.openxmlformats.org/officeDocument/2006/relationships/image" Target="../media/image213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16.jpeg"/><Relationship Id="rId5" Type="http://schemas.openxmlformats.org/officeDocument/2006/relationships/hyperlink" Target="http://rayknig.ru/cover/ha/hans-kristian-andersen-i-ego-russkie-illustratory-za-poltora-veka.jpg" TargetMode="External"/><Relationship Id="rId4" Type="http://schemas.openxmlformats.org/officeDocument/2006/relationships/image" Target="../media/image215.jpeg"/></Relationships>
</file>

<file path=ppt/slides/_rels/slide6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1.jpeg"/><Relationship Id="rId3" Type="http://schemas.openxmlformats.org/officeDocument/2006/relationships/hyperlink" Target="http://www.tribuna.ru/upload/iblock/919/919b072d1d9c680cec893864db410c8a.jpg" TargetMode="External"/><Relationship Id="rId7" Type="http://schemas.openxmlformats.org/officeDocument/2006/relationships/hyperlink" Target="http://www.bookfb2.ru/imag25/215877.jpg" TargetMode="External"/><Relationship Id="rId2" Type="http://schemas.openxmlformats.org/officeDocument/2006/relationships/image" Target="../media/image218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20.jpeg"/><Relationship Id="rId5" Type="http://schemas.openxmlformats.org/officeDocument/2006/relationships/hyperlink" Target="http://content.foto.mail.ru/mail/budgi21/_myphoto/i-2747.jpg" TargetMode="External"/><Relationship Id="rId10" Type="http://schemas.openxmlformats.org/officeDocument/2006/relationships/image" Target="../media/image222.jpeg"/><Relationship Id="rId4" Type="http://schemas.openxmlformats.org/officeDocument/2006/relationships/image" Target="../media/image219.jpeg"/><Relationship Id="rId9" Type="http://schemas.openxmlformats.org/officeDocument/2006/relationships/hyperlink" Target="http://www.likebook.ru/store/pictures/164/164961/1.jpg" TargetMode="External"/></Relationships>
</file>

<file path=ppt/slides/_rels/slide6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6.jpeg"/><Relationship Id="rId13" Type="http://schemas.openxmlformats.org/officeDocument/2006/relationships/hyperlink" Target="http://s.bookmix.ru/books/6/5/7/Belaya_siren_7657.jpg" TargetMode="External"/><Relationship Id="rId3" Type="http://schemas.openxmlformats.org/officeDocument/2006/relationships/image" Target="../media/image223.jpeg"/><Relationship Id="rId7" Type="http://schemas.openxmlformats.org/officeDocument/2006/relationships/image" Target="../media/image225.jpeg"/><Relationship Id="rId12" Type="http://schemas.openxmlformats.org/officeDocument/2006/relationships/image" Target="../media/image228.jpeg"/><Relationship Id="rId2" Type="http://schemas.openxmlformats.org/officeDocument/2006/relationships/hyperlink" Target="http://s1.goods.ozstatic.by/200/130/264/10/10264130_0_Kniga_o__staroy_Moskve_Vspoloshniy_zvon_Yuriy_Nagibin.jpg" TargetMode="External"/><Relationship Id="rId16" Type="http://schemas.openxmlformats.org/officeDocument/2006/relationships/image" Target="../media/image230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images.rusbook.net/prds/%D0%94%D0%B5%D1%8F%D1%82%D0%B5%D0%BB%D0%B8-%D0%BD%D0%B0%D1%83%D0%BA-%D0%B8-%D0%B8%D1%81%D0%BA%D1%83%D1%81%D1%81%D1%82%D0%B2-8290/311472/311472-14-6003.jpg.ashx?w=290&amp;h=370&amp;c=3479&amp;pid=311472&amp;sc=" TargetMode="External"/><Relationship Id="rId11" Type="http://schemas.openxmlformats.org/officeDocument/2006/relationships/hyperlink" Target="http://www.vkorzinku.ru/i/1_/zimniy-dub-id354991.jpg" TargetMode="External"/><Relationship Id="rId5" Type="http://schemas.openxmlformats.org/officeDocument/2006/relationships/image" Target="../media/image224.jpeg"/><Relationship Id="rId15" Type="http://schemas.openxmlformats.org/officeDocument/2006/relationships/hyperlink" Target="http://ih2.tr200.net/image2/0148/34/01483400.jpg" TargetMode="External"/><Relationship Id="rId10" Type="http://schemas.openxmlformats.org/officeDocument/2006/relationships/image" Target="../media/image227.jpeg"/><Relationship Id="rId4" Type="http://schemas.openxmlformats.org/officeDocument/2006/relationships/hyperlink" Target="http://img.fb2books.net/media/covers/265237.fb2.zip.jpg" TargetMode="External"/><Relationship Id="rId9" Type="http://schemas.openxmlformats.org/officeDocument/2006/relationships/hyperlink" Target="http://www.knigograd.com.ua/images/product/product_image_35715_34535.jpg" TargetMode="External"/><Relationship Id="rId14" Type="http://schemas.openxmlformats.org/officeDocument/2006/relationships/image" Target="../media/image229.jpe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494911.ru/products_pictures/big/8278614_1.jpg" TargetMode="External"/><Relationship Id="rId7" Type="http://schemas.openxmlformats.org/officeDocument/2006/relationships/image" Target="../media/image234.jpeg"/><Relationship Id="rId2" Type="http://schemas.openxmlformats.org/officeDocument/2006/relationships/image" Target="../media/image23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3.jpeg"/><Relationship Id="rId5" Type="http://schemas.openxmlformats.org/officeDocument/2006/relationships/hyperlink" Target="http://cdn.imhonet.ru/element/large/95/a8/95a8188f2bfb144c0f263a4468bf6398.jpg" TargetMode="External"/><Relationship Id="rId4" Type="http://schemas.openxmlformats.org/officeDocument/2006/relationships/image" Target="../media/image232.jpeg"/></Relationships>
</file>

<file path=ppt/slides/_rels/slide68.xml.rels><?xml version="1.0" encoding="UTF-8" standalone="yes"?>
<Relationships xmlns="http://schemas.openxmlformats.org/package/2006/relationships"><Relationship Id="rId8" Type="http://schemas.openxmlformats.org/officeDocument/2006/relationships/hyperlink" Target="http://obuk.ru/uploads/posts/2011-02/1298878065_natan-eydelman-bolshoy-zhanno.jpg" TargetMode="External"/><Relationship Id="rId3" Type="http://schemas.openxmlformats.org/officeDocument/2006/relationships/image" Target="../media/image236.jpeg"/><Relationship Id="rId7" Type="http://schemas.openxmlformats.org/officeDocument/2006/relationships/image" Target="../media/image238.jpeg"/><Relationship Id="rId2" Type="http://schemas.openxmlformats.org/officeDocument/2006/relationships/image" Target="../media/image235.jpeg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bookfinder.su/ViewImage.php?isbn=9785969701373&amp;psfx=b" TargetMode="External"/><Relationship Id="rId11" Type="http://schemas.openxmlformats.org/officeDocument/2006/relationships/image" Target="../media/image240.jpeg"/><Relationship Id="rId5" Type="http://schemas.openxmlformats.org/officeDocument/2006/relationships/image" Target="../media/image237.jpeg"/><Relationship Id="rId10" Type="http://schemas.openxmlformats.org/officeDocument/2006/relationships/hyperlink" Target="http://www.buklit.ru/covers/27789.jpg" TargetMode="External"/><Relationship Id="rId4" Type="http://schemas.openxmlformats.org/officeDocument/2006/relationships/hyperlink" Target="http://royallib.ru/data/images/173/cover_173243.jpg" TargetMode="External"/><Relationship Id="rId9" Type="http://schemas.openxmlformats.org/officeDocument/2006/relationships/image" Target="../media/image239.jpeg"/></Relationships>
</file>

<file path=ppt/slides/_rels/slide69.xml.rels><?xml version="1.0" encoding="UTF-8" standalone="yes"?>
<Relationships xmlns="http://schemas.openxmlformats.org/package/2006/relationships"><Relationship Id="rId8" Type="http://schemas.openxmlformats.org/officeDocument/2006/relationships/hyperlink" Target="http://redakzia.ru/sites/default/files/photo_writers/lynin.jpg" TargetMode="External"/><Relationship Id="rId13" Type="http://schemas.openxmlformats.org/officeDocument/2006/relationships/image" Target="../media/image247.jpeg"/><Relationship Id="rId3" Type="http://schemas.openxmlformats.org/officeDocument/2006/relationships/image" Target="../media/image242.jpeg"/><Relationship Id="rId7" Type="http://schemas.openxmlformats.org/officeDocument/2006/relationships/image" Target="../media/image244.jpeg"/><Relationship Id="rId12" Type="http://schemas.openxmlformats.org/officeDocument/2006/relationships/hyperlink" Target="http://my-shop.ru/shop/books/669873.html" TargetMode="External"/><Relationship Id="rId2" Type="http://schemas.openxmlformats.org/officeDocument/2006/relationships/image" Target="../media/image241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static4.read.ru/images/illustrations/13698459152277469795.jpeg" TargetMode="External"/><Relationship Id="rId11" Type="http://schemas.openxmlformats.org/officeDocument/2006/relationships/image" Target="../media/image246.jpeg"/><Relationship Id="rId5" Type="http://schemas.openxmlformats.org/officeDocument/2006/relationships/image" Target="../media/image243.jpeg"/><Relationship Id="rId10" Type="http://schemas.openxmlformats.org/officeDocument/2006/relationships/hyperlink" Target="http://www.wwww4.com/w6/1962298.jpg" TargetMode="External"/><Relationship Id="rId4" Type="http://schemas.openxmlformats.org/officeDocument/2006/relationships/hyperlink" Target="http://www.uznaiki.ru/Knigi_dlya_detej/Detskaya_xudozhestvennaya_literatura/images/S-kem-ti-zayka-drugish-(978-5-389-02221-8).jpg" TargetMode="External"/><Relationship Id="rId9" Type="http://schemas.openxmlformats.org/officeDocument/2006/relationships/image" Target="../media/image245.jpeg"/></Relationships>
</file>

<file path=ppt/slides/_rels/slide7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2.jpeg"/><Relationship Id="rId3" Type="http://schemas.openxmlformats.org/officeDocument/2006/relationships/image" Target="../media/image249.jpeg"/><Relationship Id="rId7" Type="http://schemas.openxmlformats.org/officeDocument/2006/relationships/hyperlink" Target="http://img.sotmarket.ru/img/detskie_tovary/knigi/hydojestvennaya_literatyra/rosmen/piter-pjen-i-vendi-rosmjen-barri-dzh-0-1.png" TargetMode="External"/><Relationship Id="rId2" Type="http://schemas.openxmlformats.org/officeDocument/2006/relationships/image" Target="../media/image248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51.jpeg"/><Relationship Id="rId5" Type="http://schemas.openxmlformats.org/officeDocument/2006/relationships/hyperlink" Target="http://knigi.tomsk.ru/covers/000/770/287/original.jpg" TargetMode="External"/><Relationship Id="rId4" Type="http://schemas.openxmlformats.org/officeDocument/2006/relationships/image" Target="../media/image250.jpeg"/></Relationships>
</file>

<file path=ppt/slides/_rels/slide7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6.jpeg"/><Relationship Id="rId3" Type="http://schemas.openxmlformats.org/officeDocument/2006/relationships/hyperlink" Target="http://pictures.bookshop.ua/TitleBooks/bs0000754924.jpg" TargetMode="External"/><Relationship Id="rId7" Type="http://schemas.openxmlformats.org/officeDocument/2006/relationships/hyperlink" Target="http://www.litagent.ru/img/upload/cover/838_1363874271.jpg" TargetMode="External"/><Relationship Id="rId12" Type="http://schemas.openxmlformats.org/officeDocument/2006/relationships/image" Target="../media/image258.jpeg"/><Relationship Id="rId2" Type="http://schemas.openxmlformats.org/officeDocument/2006/relationships/image" Target="../media/image253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55.jpeg"/><Relationship Id="rId11" Type="http://schemas.openxmlformats.org/officeDocument/2006/relationships/hyperlink" Target="http://s.bookmix.ru/books/6/7/1/Vstrecha_0671.jpg" TargetMode="External"/><Relationship Id="rId5" Type="http://schemas.openxmlformats.org/officeDocument/2006/relationships/hyperlink" Target="http://royallib.ru/data/images/238/cover_238507.jpg" TargetMode="External"/><Relationship Id="rId10" Type="http://schemas.openxmlformats.org/officeDocument/2006/relationships/image" Target="../media/image257.jpeg"/><Relationship Id="rId4" Type="http://schemas.openxmlformats.org/officeDocument/2006/relationships/image" Target="../media/image254.jpeg"/><Relationship Id="rId9" Type="http://schemas.openxmlformats.org/officeDocument/2006/relationships/hyperlink" Target="http://www.bookin.org.ru/book/2640786.jpg" TargetMode="External"/></Relationships>
</file>

<file path=ppt/slides/_rels/slide7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2.jpeg"/><Relationship Id="rId3" Type="http://schemas.openxmlformats.org/officeDocument/2006/relationships/hyperlink" Target="http://www.spbkids.com/wp-content/uploads/2010/08/oblozhka_buksir4ik_only_face1.jpg" TargetMode="External"/><Relationship Id="rId7" Type="http://schemas.openxmlformats.org/officeDocument/2006/relationships/hyperlink" Target="http://booklya.com.ua/files/books/75125_1.jpg" TargetMode="External"/><Relationship Id="rId2" Type="http://schemas.openxmlformats.org/officeDocument/2006/relationships/image" Target="../media/image259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61.jpeg"/><Relationship Id="rId5" Type="http://schemas.openxmlformats.org/officeDocument/2006/relationships/hyperlink" Target="http://www.petrovka.ua/thumbs/154951----.jpg" TargetMode="External"/><Relationship Id="rId10" Type="http://schemas.openxmlformats.org/officeDocument/2006/relationships/image" Target="../media/image263.jpeg"/><Relationship Id="rId4" Type="http://schemas.openxmlformats.org/officeDocument/2006/relationships/image" Target="../media/image260.jpeg"/><Relationship Id="rId9" Type="http://schemas.openxmlformats.org/officeDocument/2006/relationships/hyperlink" Target="http://csscat.com/z/?__proxy_url=aHR0cDovL2ljLnBpY3MubGl2ZWpvdXJuYWwuY29tL2FxdWFyZWxfYm9va3MvNTExNjM1NTUvMTYwNDA4LzE2MDQwOF9vcmlnaW5hbC5qcGc=&amp;__proxy_form=0" TargetMode="Externa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4.jpeg"/><Relationship Id="rId7" Type="http://schemas.openxmlformats.org/officeDocument/2006/relationships/image" Target="../media/image266.jpeg"/><Relationship Id="rId2" Type="http://schemas.openxmlformats.org/officeDocument/2006/relationships/hyperlink" Target="http://ogoom.com/uploads/posts/2010-09/ogoom.com_1284740438_c0hbcw4vixzw7ju.jpe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bookin.org.ru/book/1930848.jpg" TargetMode="External"/><Relationship Id="rId5" Type="http://schemas.openxmlformats.org/officeDocument/2006/relationships/image" Target="../media/image265.jpeg"/><Relationship Id="rId4" Type="http://schemas.openxmlformats.org/officeDocument/2006/relationships/hyperlink" Target="http://static.ozone.ru/multimedia/books_covers/1000384087.jpg" TargetMode="Externa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8.jpeg"/><Relationship Id="rId2" Type="http://schemas.openxmlformats.org/officeDocument/2006/relationships/image" Target="../media/image267.jpeg"/><Relationship Id="rId1" Type="http://schemas.openxmlformats.org/officeDocument/2006/relationships/slideLayout" Target="../slideLayouts/slideLayout4.xml"/></Relationships>
</file>

<file path=ppt/slides/_rels/slide7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2.jpeg"/><Relationship Id="rId3" Type="http://schemas.openxmlformats.org/officeDocument/2006/relationships/image" Target="../media/image269.jpeg"/><Relationship Id="rId7" Type="http://schemas.openxmlformats.org/officeDocument/2006/relationships/hyperlink" Target="http://i42.fastpic.ru/big/2012/0717/55/b2a15e815e43a7fda2b63ba3548bc155.jpg" TargetMode="External"/><Relationship Id="rId2" Type="http://schemas.openxmlformats.org/officeDocument/2006/relationships/hyperlink" Target="http://all-the-books.ru/images/book/1957/sholohov-mihail-sudba-cheloveka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1.jpeg"/><Relationship Id="rId5" Type="http://schemas.openxmlformats.org/officeDocument/2006/relationships/hyperlink" Target="http://www.bookriver.ru/img/covers/262480.jpg" TargetMode="External"/><Relationship Id="rId10" Type="http://schemas.openxmlformats.org/officeDocument/2006/relationships/image" Target="../media/image273.jpeg"/><Relationship Id="rId4" Type="http://schemas.openxmlformats.org/officeDocument/2006/relationships/image" Target="../media/image270.jpeg"/><Relationship Id="rId9" Type="http://schemas.openxmlformats.org/officeDocument/2006/relationships/hyperlink" Target="http://pictures.bookshop.ua/TitleBooks/bs0000677389.jpg" TargetMode="External"/></Relationships>
</file>

<file path=ppt/slides/_rels/slide7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auction-imperia.ru/i/clublot/_DSC6931-14.jpg" TargetMode="External"/><Relationship Id="rId3" Type="http://schemas.openxmlformats.org/officeDocument/2006/relationships/image" Target="../media/image274.jpeg"/><Relationship Id="rId7" Type="http://schemas.openxmlformats.org/officeDocument/2006/relationships/image" Target="../media/image277.jpeg"/><Relationship Id="rId2" Type="http://schemas.openxmlformats.org/officeDocument/2006/relationships/hyperlink" Target="http://www.kykymber.ru/photo/book/148_obl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6.jpeg"/><Relationship Id="rId5" Type="http://schemas.openxmlformats.org/officeDocument/2006/relationships/image" Target="../media/image275.jpeg"/><Relationship Id="rId4" Type="http://schemas.openxmlformats.org/officeDocument/2006/relationships/hyperlink" Target="http://www.artbookshop.ru/images/stories/978-5-91529-006-7a.jpg" TargetMode="External"/><Relationship Id="rId9" Type="http://schemas.openxmlformats.org/officeDocument/2006/relationships/image" Target="../media/image278.jpeg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0.jpeg"/><Relationship Id="rId7" Type="http://schemas.openxmlformats.org/officeDocument/2006/relationships/image" Target="../media/image282.jpeg"/><Relationship Id="rId2" Type="http://schemas.openxmlformats.org/officeDocument/2006/relationships/image" Target="../media/image279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fantastika3000.ru/files/khudozhniki/kalinovskijj_gennadijj_vladimirovich/avtor/kalinovskijj_gennadijj_vladimirovich_02.jpg" TargetMode="External"/><Relationship Id="rId5" Type="http://schemas.openxmlformats.org/officeDocument/2006/relationships/image" Target="../media/image281.jpeg"/><Relationship Id="rId4" Type="http://schemas.openxmlformats.org/officeDocument/2006/relationships/hyperlink" Target="http://&#1082;&#1085;&#1080;&#1075;&#1080;&#1076;&#1077;&#1090;&#1089;&#1090;&#1074;&#1072;.&#1088;&#1092;/image/data/4_articles/kalinovsky_new16.jpg" TargetMode="Externa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3.jpeg"/><Relationship Id="rId7" Type="http://schemas.openxmlformats.org/officeDocument/2006/relationships/hyperlink" Target="http://kid-book-museum.livejournal.com/160121.html" TargetMode="External"/><Relationship Id="rId2" Type="http://schemas.openxmlformats.org/officeDocument/2006/relationships/hyperlink" Target="http://www.staratel.com/pictures/ruspaint/big/382-1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6.jpeg"/><Relationship Id="rId5" Type="http://schemas.openxmlformats.org/officeDocument/2006/relationships/image" Target="../media/image285.jpeg"/><Relationship Id="rId4" Type="http://schemas.openxmlformats.org/officeDocument/2006/relationships/image" Target="../media/image284.jpeg"/></Relationships>
</file>

<file path=ppt/slides/_rels/slide79.xml.rels><?xml version="1.0" encoding="UTF-8" standalone="yes"?>
<Relationships xmlns="http://schemas.openxmlformats.org/package/2006/relationships"><Relationship Id="rId8" Type="http://schemas.openxmlformats.org/officeDocument/2006/relationships/hyperlink" Target="http://pics.livejournal.com/ext_936617/pic/00037pk0/" TargetMode="External"/><Relationship Id="rId3" Type="http://schemas.openxmlformats.org/officeDocument/2006/relationships/hyperlink" Target="http://www.childhoodbooks.ru/gallery/ill/K/kipling_maugli2.htm" TargetMode="External"/><Relationship Id="rId7" Type="http://schemas.openxmlformats.org/officeDocument/2006/relationships/image" Target="../media/image290.jpeg"/><Relationship Id="rId2" Type="http://schemas.openxmlformats.org/officeDocument/2006/relationships/image" Target="../media/image28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9.jpeg"/><Relationship Id="rId5" Type="http://schemas.openxmlformats.org/officeDocument/2006/relationships/hyperlink" Target="http://www.childhoodbooks.ru/gallery/ill/B/barto_tamara.htm" TargetMode="External"/><Relationship Id="rId10" Type="http://schemas.openxmlformats.org/officeDocument/2006/relationships/image" Target="../media/image292.jpeg"/><Relationship Id="rId4" Type="http://schemas.openxmlformats.org/officeDocument/2006/relationships/image" Target="../media/image288.jpeg"/><Relationship Id="rId9" Type="http://schemas.openxmlformats.org/officeDocument/2006/relationships/image" Target="../media/image291.jpeg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4.jpeg"/><Relationship Id="rId2" Type="http://schemas.openxmlformats.org/officeDocument/2006/relationships/image" Target="../media/image29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6.jpeg"/><Relationship Id="rId4" Type="http://schemas.openxmlformats.org/officeDocument/2006/relationships/image" Target="../media/image295.gif"/></Relationships>
</file>

<file path=ppt/slides/_rels/slide81.xml.rels><?xml version="1.0" encoding="UTF-8" standalone="yes"?>
<Relationships xmlns="http://schemas.openxmlformats.org/package/2006/relationships"><Relationship Id="rId8" Type="http://schemas.openxmlformats.org/officeDocument/2006/relationships/hyperlink" Target="http://odub.tomsk.ru/Portals/0/EasyGalleryImages/1/284/06.jpg" TargetMode="External"/><Relationship Id="rId3" Type="http://schemas.openxmlformats.org/officeDocument/2006/relationships/image" Target="../media/image297.jpeg"/><Relationship Id="rId7" Type="http://schemas.openxmlformats.org/officeDocument/2006/relationships/image" Target="../media/image299.jpeg"/><Relationship Id="rId2" Type="http://schemas.openxmlformats.org/officeDocument/2006/relationships/hyperlink" Target="//commons.wikimedia.org/wiki/File:Natan_Altman_(selfportrait,_1911,_GRM).jpg?uselang=ru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artpoisk.info/files/images/_thumbs/15449/516x0.jpg" TargetMode="External"/><Relationship Id="rId5" Type="http://schemas.openxmlformats.org/officeDocument/2006/relationships/image" Target="../media/image298.jpeg"/><Relationship Id="rId4" Type="http://schemas.openxmlformats.org/officeDocument/2006/relationships/hyperlink" Target="http://inmsk.ru/images/34676/27/346762744.jpg" TargetMode="External"/><Relationship Id="rId9" Type="http://schemas.openxmlformats.org/officeDocument/2006/relationships/image" Target="../media/image300.jpeg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2.jpeg"/><Relationship Id="rId7" Type="http://schemas.openxmlformats.org/officeDocument/2006/relationships/image" Target="../media/image305.jpeg"/><Relationship Id="rId2" Type="http://schemas.openxmlformats.org/officeDocument/2006/relationships/image" Target="../media/image301.jpeg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photoshopia.ru/museum/images/239/large/378910_photoshopia.ru_239_Detskaya_otkrytka_vremen_SSSR_283.JPG" TargetMode="External"/><Relationship Id="rId5" Type="http://schemas.openxmlformats.org/officeDocument/2006/relationships/image" Target="../media/image304.jpeg"/><Relationship Id="rId4" Type="http://schemas.openxmlformats.org/officeDocument/2006/relationships/image" Target="../media/image303.jpeg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hyperlink" Target="http://kutuzov-alexey.narod.ru/12107.jpg" TargetMode="External"/><Relationship Id="rId2" Type="http://schemas.openxmlformats.org/officeDocument/2006/relationships/image" Target="../media/image306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08.jpeg"/><Relationship Id="rId5" Type="http://schemas.openxmlformats.org/officeDocument/2006/relationships/hyperlink" Target="http://img-fotki.yandex.ru/get/5303/1304566.2c/0_85b4c_40f172ff_XL" TargetMode="External"/><Relationship Id="rId4" Type="http://schemas.openxmlformats.org/officeDocument/2006/relationships/image" Target="../media/image307.jpeg"/></Relationships>
</file>

<file path=ppt/slides/_rels/slide8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asterandmargarita.eu/ru/05media/illustratiesmarkevich.html" TargetMode="External"/><Relationship Id="rId3" Type="http://schemas.openxmlformats.org/officeDocument/2006/relationships/hyperlink" Target="http://www.masterandmargarita.eu/images/05media/illustraties/markevich/43.jpg" TargetMode="External"/><Relationship Id="rId7" Type="http://schemas.openxmlformats.org/officeDocument/2006/relationships/image" Target="../media/image313.jpeg"/><Relationship Id="rId2" Type="http://schemas.openxmlformats.org/officeDocument/2006/relationships/image" Target="../media/image30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2.jpeg"/><Relationship Id="rId5" Type="http://schemas.openxmlformats.org/officeDocument/2006/relationships/image" Target="../media/image311.jpeg"/><Relationship Id="rId10" Type="http://schemas.openxmlformats.org/officeDocument/2006/relationships/image" Target="../media/image314.jpeg"/><Relationship Id="rId4" Type="http://schemas.openxmlformats.org/officeDocument/2006/relationships/image" Target="../media/image310.jpeg"/><Relationship Id="rId9" Type="http://schemas.openxmlformats.org/officeDocument/2006/relationships/hyperlink" Target="http://www.masterandmargarita.eu/images/01bulgakov/covers/markevitsj.jpg" TargetMode="Externa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6.jpeg"/><Relationship Id="rId7" Type="http://schemas.openxmlformats.org/officeDocument/2006/relationships/image" Target="../media/image318.jpeg"/><Relationship Id="rId2" Type="http://schemas.openxmlformats.org/officeDocument/2006/relationships/image" Target="../media/image315.jpeg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data.fantlab.ru/images/editions/orig/119621" TargetMode="External"/><Relationship Id="rId5" Type="http://schemas.openxmlformats.org/officeDocument/2006/relationships/hyperlink" Target="http://book-vs-life.livejournal.com/197212.html" TargetMode="External"/><Relationship Id="rId4" Type="http://schemas.openxmlformats.org/officeDocument/2006/relationships/image" Target="../media/image317.jpeg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0.jpeg"/><Relationship Id="rId2" Type="http://schemas.openxmlformats.org/officeDocument/2006/relationships/image" Target="../media/image319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22.jpeg"/><Relationship Id="rId5" Type="http://schemas.openxmlformats.org/officeDocument/2006/relationships/image" Target="../media/image321.jpeg"/><Relationship Id="rId4" Type="http://schemas.openxmlformats.org/officeDocument/2006/relationships/hyperlink" Target="http://merrygoround.ucoz.ru/_fr/0/5072350.jpeg" TargetMode="External"/></Relationships>
</file>

<file path=ppt/slides/_rels/slide8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7.jpeg"/><Relationship Id="rId3" Type="http://schemas.openxmlformats.org/officeDocument/2006/relationships/image" Target="../media/image324.jpeg"/><Relationship Id="rId7" Type="http://schemas.openxmlformats.org/officeDocument/2006/relationships/hyperlink" Target="http://i426.photobucket.com/albums/pp346/polny_shkaf/Barri_Miturich_1.jpg" TargetMode="External"/><Relationship Id="rId2" Type="http://schemas.openxmlformats.org/officeDocument/2006/relationships/image" Target="../media/image323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26.jpeg"/><Relationship Id="rId5" Type="http://schemas.openxmlformats.org/officeDocument/2006/relationships/hyperlink" Target="http://ru.wikipedia.org/wiki/%D0%A4%D0%B0%D0%B9%D0%BB:May_Miturich-Hlebnikov.jpg" TargetMode="External"/><Relationship Id="rId4" Type="http://schemas.openxmlformats.org/officeDocument/2006/relationships/image" Target="../media/image325.jpeg"/><Relationship Id="rId9" Type="http://schemas.openxmlformats.org/officeDocument/2006/relationships/image" Target="../media/image328.jpeg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0.jpeg"/><Relationship Id="rId2" Type="http://schemas.openxmlformats.org/officeDocument/2006/relationships/image" Target="../media/image329.jpe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2.jpeg"/><Relationship Id="rId2" Type="http://schemas.openxmlformats.org/officeDocument/2006/relationships/image" Target="../media/image331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33.jpeg"/><Relationship Id="rId4" Type="http://schemas.openxmlformats.org/officeDocument/2006/relationships/hyperlink" Target="http://muzlit.com/photos/literaturnaya_entsiklopediya/pesn_o_rolande1.jpg" TargetMode="Externa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5.jpeg"/><Relationship Id="rId7" Type="http://schemas.openxmlformats.org/officeDocument/2006/relationships/image" Target="../media/image337.jpeg"/><Relationship Id="rId2" Type="http://schemas.openxmlformats.org/officeDocument/2006/relationships/image" Target="../media/image334.jpeg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xxenia.users.photofile.ru/photo/xxenia/150195733/156030114.jpg" TargetMode="External"/><Relationship Id="rId5" Type="http://schemas.openxmlformats.org/officeDocument/2006/relationships/image" Target="../media/image336.jpeg"/><Relationship Id="rId4" Type="http://schemas.openxmlformats.org/officeDocument/2006/relationships/hyperlink" Target="http://www.koboldquarterly.com/k/wp-content/uploads/2012/09/Don_Quijote_and_Sancho_Panza.jpg" TargetMode="Externa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9.png"/><Relationship Id="rId2" Type="http://schemas.openxmlformats.org/officeDocument/2006/relationships/image" Target="../media/image338.jpeg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3.jpeg"/><Relationship Id="rId3" Type="http://schemas.openxmlformats.org/officeDocument/2006/relationships/image" Target="../media/image340.jpeg"/><Relationship Id="rId7" Type="http://schemas.openxmlformats.org/officeDocument/2006/relationships/hyperlink" Target="http://www.liveinternet.ru/users/4996509/post288703483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42.jpeg"/><Relationship Id="rId5" Type="http://schemas.openxmlformats.org/officeDocument/2006/relationships/hyperlink" Target="http://revdabiblios.com/main/logs" TargetMode="External"/><Relationship Id="rId10" Type="http://schemas.openxmlformats.org/officeDocument/2006/relationships/image" Target="../media/image344.jpeg"/><Relationship Id="rId4" Type="http://schemas.openxmlformats.org/officeDocument/2006/relationships/image" Target="../media/image341.jpeg"/><Relationship Id="rId9" Type="http://schemas.openxmlformats.org/officeDocument/2006/relationships/hyperlink" Target="http://900igr.net/kartinki/literatura/Karamzin/033-ZHurnaly-sozdannye-N.M.Karamzinym.html" TargetMode="Externa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6.jpeg"/><Relationship Id="rId2" Type="http://schemas.openxmlformats.org/officeDocument/2006/relationships/image" Target="../media/image345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48.jpeg"/><Relationship Id="rId5" Type="http://schemas.openxmlformats.org/officeDocument/2006/relationships/hyperlink" Target="http://bookbee.ru/books/product/Ruslan-i-Lyudmila-illyustratsii-Nikolaj-Kochergin.html" TargetMode="External"/><Relationship Id="rId4" Type="http://schemas.openxmlformats.org/officeDocument/2006/relationships/image" Target="../media/image347.jpeg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0.jpeg"/><Relationship Id="rId7" Type="http://schemas.openxmlformats.org/officeDocument/2006/relationships/image" Target="../media/image352.jpeg"/><Relationship Id="rId2" Type="http://schemas.openxmlformats.org/officeDocument/2006/relationships/image" Target="../media/image349.jpeg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frwd-books.ru/ruslludmilagod.htm" TargetMode="External"/><Relationship Id="rId5" Type="http://schemas.openxmlformats.org/officeDocument/2006/relationships/image" Target="../media/image351.jpeg"/><Relationship Id="rId4" Type="http://schemas.openxmlformats.org/officeDocument/2006/relationships/hyperlink" Target="http://illustrations.fantastic-pictures.ru/%D0%98%D0%BB%D0%BB%D1%8E%D1%81%D1%82%D1%80%D0%B0%D1%86%D0%B8%D0%B8+%D0%BA+%D0%BF%D1%80%D0%BE%D0%B8%D0%B7%D0%B2%D0%B5%D0%B4%D0%B5%D0%BD%D0%B8%D1%8F%D0%BC+%D0%91%D1%83%D0%BD%D0%B8%D0%BD%D0%B0" TargetMode="Externa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4.jpeg"/><Relationship Id="rId7" Type="http://schemas.openxmlformats.org/officeDocument/2006/relationships/image" Target="../media/image356.jpeg"/><Relationship Id="rId2" Type="http://schemas.openxmlformats.org/officeDocument/2006/relationships/image" Target="../media/image353.jpeg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lermontov.sch1262.ru/1121.html" TargetMode="External"/><Relationship Id="rId5" Type="http://schemas.openxmlformats.org/officeDocument/2006/relationships/image" Target="../media/image355.jpeg"/><Relationship Id="rId4" Type="http://schemas.openxmlformats.org/officeDocument/2006/relationships/hyperlink" Target="http://www.liveinternet.ru/users/5341043/post287781709/" TargetMode="External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8.jpeg"/><Relationship Id="rId7" Type="http://schemas.openxmlformats.org/officeDocument/2006/relationships/image" Target="../media/image360.jpeg"/><Relationship Id="rId2" Type="http://schemas.openxmlformats.org/officeDocument/2006/relationships/image" Target="../media/image357.png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900igr.net/kartinki/literatura/Lermontov-Mtsyri/009-Lermontov-Mtsyri.html" TargetMode="External"/><Relationship Id="rId5" Type="http://schemas.openxmlformats.org/officeDocument/2006/relationships/image" Target="../media/image359.jpeg"/><Relationship Id="rId4" Type="http://schemas.openxmlformats.org/officeDocument/2006/relationships/hyperlink" Target="http://900igr.net/fotografii/literatura/Mtsyri/010-Pochemu-pogib-Mtsyri.html" TargetMode="External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2.jpeg"/><Relationship Id="rId2" Type="http://schemas.openxmlformats.org/officeDocument/2006/relationships/image" Target="../media/image361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63.jpeg"/><Relationship Id="rId4" Type="http://schemas.openxmlformats.org/officeDocument/2006/relationships/hyperlink" Target="http://www.labirint.ru/screenshot/goods/314717/6/" TargetMode="External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5.jpeg"/><Relationship Id="rId2" Type="http://schemas.openxmlformats.org/officeDocument/2006/relationships/image" Target="../media/image36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7.jpeg"/><Relationship Id="rId4" Type="http://schemas.openxmlformats.org/officeDocument/2006/relationships/image" Target="../media/image366.jpeg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9.jpeg"/><Relationship Id="rId2" Type="http://schemas.openxmlformats.org/officeDocument/2006/relationships/image" Target="../media/image36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2.jpeg"/><Relationship Id="rId5" Type="http://schemas.openxmlformats.org/officeDocument/2006/relationships/image" Target="../media/image371.jpeg"/><Relationship Id="rId4" Type="http://schemas.openxmlformats.org/officeDocument/2006/relationships/image" Target="../media/image370.jpeg"/></Relationships>
</file>

<file path=ppt/slides/_rels/slide10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6.jpeg"/><Relationship Id="rId3" Type="http://schemas.openxmlformats.org/officeDocument/2006/relationships/hyperlink" Target="http://www.labirint.ru/screenshot/goods/179374/2/" TargetMode="External"/><Relationship Id="rId7" Type="http://schemas.openxmlformats.org/officeDocument/2006/relationships/hyperlink" Target="http://www.labirint.ru/screenshot/goods/179374/1/" TargetMode="External"/><Relationship Id="rId2" Type="http://schemas.openxmlformats.org/officeDocument/2006/relationships/image" Target="../media/image373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75.jpeg"/><Relationship Id="rId5" Type="http://schemas.openxmlformats.org/officeDocument/2006/relationships/hyperlink" Target="http://www.labirint.ru/screenshot/goods/179374/5/" TargetMode="External"/><Relationship Id="rId4" Type="http://schemas.openxmlformats.org/officeDocument/2006/relationships/image" Target="../media/image374.jpeg"/></Relationships>
</file>

<file path=ppt/slides/_rels/slide10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0.jpeg"/><Relationship Id="rId3" Type="http://schemas.openxmlformats.org/officeDocument/2006/relationships/hyperlink" Target="http://www.labirint.ru/screenshot/goods/332021/6/" TargetMode="External"/><Relationship Id="rId7" Type="http://schemas.openxmlformats.org/officeDocument/2006/relationships/hyperlink" Target="http://www.labirint.ru/screenshot/goods/332021/5/" TargetMode="External"/><Relationship Id="rId2" Type="http://schemas.openxmlformats.org/officeDocument/2006/relationships/image" Target="../media/image377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79.jpeg"/><Relationship Id="rId5" Type="http://schemas.openxmlformats.org/officeDocument/2006/relationships/hyperlink" Target="http://www.labirint.ru/screenshot/goods/332021/9/" TargetMode="External"/><Relationship Id="rId4" Type="http://schemas.openxmlformats.org/officeDocument/2006/relationships/image" Target="../media/image378.jpeg"/></Relationships>
</file>

<file path=ppt/slides/_rels/slide10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artlib.ru/index.php?fp=2&amp;id=11&amp;iid=209922&amp;uid=10238" TargetMode="External"/><Relationship Id="rId3" Type="http://schemas.openxmlformats.org/officeDocument/2006/relationships/image" Target="../media/image382.jpeg"/><Relationship Id="rId7" Type="http://schemas.openxmlformats.org/officeDocument/2006/relationships/image" Target="../media/image384.gif"/><Relationship Id="rId2" Type="http://schemas.openxmlformats.org/officeDocument/2006/relationships/image" Target="../media/image381.jpeg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ug.ru/old/96.07/jpg/071602_big.gif" TargetMode="External"/><Relationship Id="rId5" Type="http://schemas.openxmlformats.org/officeDocument/2006/relationships/image" Target="../media/image383.jpeg"/><Relationship Id="rId4" Type="http://schemas.openxmlformats.org/officeDocument/2006/relationships/hyperlink" Target="http://www.artlib.ru/index.php?fp=2&amp;id=11&amp;iid=209923&amp;uid=10238" TargetMode="External"/><Relationship Id="rId9" Type="http://schemas.openxmlformats.org/officeDocument/2006/relationships/image" Target="../media/image385.jpeg"/></Relationships>
</file>

<file path=ppt/slides/_rels/slide103.xml.rels><?xml version="1.0" encoding="UTF-8" standalone="yes"?>
<Relationships xmlns="http://schemas.openxmlformats.org/package/2006/relationships"><Relationship Id="rId8" Type="http://schemas.openxmlformats.org/officeDocument/2006/relationships/hyperlink" Target="http://dreamworlds.ru/uploads/posts/2008-12/1228581440_c009.gif" TargetMode="External"/><Relationship Id="rId3" Type="http://schemas.openxmlformats.org/officeDocument/2006/relationships/image" Target="../media/image386.png"/><Relationship Id="rId7" Type="http://schemas.openxmlformats.org/officeDocument/2006/relationships/image" Target="../media/image38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liveinternet.ru/users/sveta_kosach/post278082440/" TargetMode="External"/><Relationship Id="rId5" Type="http://schemas.openxmlformats.org/officeDocument/2006/relationships/image" Target="../media/image387.jpeg"/><Relationship Id="rId4" Type="http://schemas.openxmlformats.org/officeDocument/2006/relationships/hyperlink" Target="http://allday2.com/2008/02/27/ljuis_kjerroll_alisa_v_strane_chudes__illjustracii_k_1mu_izdaniju.html" TargetMode="External"/><Relationship Id="rId9" Type="http://schemas.openxmlformats.org/officeDocument/2006/relationships/image" Target="../media/image389.gif"/></Relationships>
</file>

<file path=ppt/slides/_rels/slide10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3.jpeg"/><Relationship Id="rId3" Type="http://schemas.openxmlformats.org/officeDocument/2006/relationships/hyperlink" Target="http://mary-jane-hawk.livejournal.com/383034.html" TargetMode="External"/><Relationship Id="rId7" Type="http://schemas.openxmlformats.org/officeDocument/2006/relationships/hyperlink" Target="http://vifslatofsla.bestpersons.ru/feed/post3717351/" TargetMode="External"/><Relationship Id="rId12" Type="http://schemas.openxmlformats.org/officeDocument/2006/relationships/hyperlink" Target="http://dreamworlds.ru/kartinki/12657-alisa-v-strane-chudes.-illjustracii-i-kartinki.html" TargetMode="External"/><Relationship Id="rId2" Type="http://schemas.openxmlformats.org/officeDocument/2006/relationships/image" Target="../media/image39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2.jpeg"/><Relationship Id="rId11" Type="http://schemas.openxmlformats.org/officeDocument/2006/relationships/image" Target="../media/image395.jpeg"/><Relationship Id="rId5" Type="http://schemas.openxmlformats.org/officeDocument/2006/relationships/hyperlink" Target="http://www.liveinternet.ru/community/2281209/post123326134/" TargetMode="External"/><Relationship Id="rId10" Type="http://schemas.openxmlformats.org/officeDocument/2006/relationships/image" Target="../media/image394.jpeg"/><Relationship Id="rId4" Type="http://schemas.openxmlformats.org/officeDocument/2006/relationships/image" Target="../media/image391.jpeg"/><Relationship Id="rId9" Type="http://schemas.openxmlformats.org/officeDocument/2006/relationships/hyperlink" Target="http://dreamworlds.ru/uploads/posts/2009-02/1234091249_64415680.jpg" TargetMode="External"/></Relationships>
</file>

<file path=ppt/slides/_rels/slide10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9.jpeg"/><Relationship Id="rId3" Type="http://schemas.openxmlformats.org/officeDocument/2006/relationships/hyperlink" Target="http://www.labirint.ru/screenshot/goods/124777/1/" TargetMode="External"/><Relationship Id="rId7" Type="http://schemas.openxmlformats.org/officeDocument/2006/relationships/hyperlink" Target="http://www.labirint.ru/screenshot/goods/66746/7/" TargetMode="External"/><Relationship Id="rId2" Type="http://schemas.openxmlformats.org/officeDocument/2006/relationships/image" Target="../media/image396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98.jpeg"/><Relationship Id="rId5" Type="http://schemas.openxmlformats.org/officeDocument/2006/relationships/hyperlink" Target="http://territa.ru/board/2-1-0-1332" TargetMode="External"/><Relationship Id="rId4" Type="http://schemas.openxmlformats.org/officeDocument/2006/relationships/image" Target="../media/image397.jpeg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1.jpeg"/><Relationship Id="rId2" Type="http://schemas.openxmlformats.org/officeDocument/2006/relationships/image" Target="../media/image400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02.jpeg"/><Relationship Id="rId4" Type="http://schemas.openxmlformats.org/officeDocument/2006/relationships/hyperlink" Target="http://yari.arts.in.ua/gallery/w/182286/" TargetMode="External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hyperlink" Target="http://gostei.ru/detskie-stihi/stihi-nekrasova/371-dedushka-mazay-i-zaycy.html" TargetMode="External"/><Relationship Id="rId7" Type="http://schemas.openxmlformats.org/officeDocument/2006/relationships/image" Target="../media/image406.gif"/><Relationship Id="rId2" Type="http://schemas.openxmlformats.org/officeDocument/2006/relationships/image" Target="../media/image40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5.gif"/><Relationship Id="rId5" Type="http://schemas.openxmlformats.org/officeDocument/2006/relationships/hyperlink" Target="http://kostromka.ru/zontikov/nekrasov/116.php" TargetMode="External"/><Relationship Id="rId4" Type="http://schemas.openxmlformats.org/officeDocument/2006/relationships/image" Target="../media/image404.jpeg"/></Relationships>
</file>

<file path=ppt/slides/_rels/slide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8.jpeg"/><Relationship Id="rId2" Type="http://schemas.openxmlformats.org/officeDocument/2006/relationships/image" Target="../media/image407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10.png"/><Relationship Id="rId5" Type="http://schemas.openxmlformats.org/officeDocument/2006/relationships/image" Target="../media/image409.png"/><Relationship Id="rId4" Type="http://schemas.openxmlformats.org/officeDocument/2006/relationships/hyperlink" Target="http://illustrator.indians.ru/book/0029-verne.htm" TargetMode="External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2.jpeg"/><Relationship Id="rId2" Type="http://schemas.openxmlformats.org/officeDocument/2006/relationships/image" Target="../media/image4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3.jpeg"/><Relationship Id="rId4" Type="http://schemas.openxmlformats.org/officeDocument/2006/relationships/hyperlink" Target="http://www.toybytoy.com/game/Tolstoy_Stories_ABC_with_illustrations_Pakhomov" TargetMode="External"/></Relationships>
</file>

<file path=ppt/slides/_rels/slide1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5.jpeg"/><Relationship Id="rId7" Type="http://schemas.openxmlformats.org/officeDocument/2006/relationships/image" Target="../media/image417.jpeg"/><Relationship Id="rId2" Type="http://schemas.openxmlformats.org/officeDocument/2006/relationships/image" Target="../media/image414.jpeg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dreamworlds.ru/intersnosti/86489-vereskovyy-med.html" TargetMode="External"/><Relationship Id="rId5" Type="http://schemas.openxmlformats.org/officeDocument/2006/relationships/image" Target="../media/image416.jpeg"/><Relationship Id="rId4" Type="http://schemas.openxmlformats.org/officeDocument/2006/relationships/hyperlink" Target="http://illustrations.fantastic-pictures.ru/%D0%98%D0%BB%D0%BB%D1%8E%D1%81%D1%82%D1%80%D0%B0%D1%86%D0%B8%D0%B8+%D0%B2%D0%B5%D1%80%D0%B5%D1%81%D0%BA%D0%BE%D0%B2%D1%8B%D0%B9+%D0%BC%D0%B5%D0%B4" TargetMode="External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9.jpeg"/><Relationship Id="rId7" Type="http://schemas.openxmlformats.org/officeDocument/2006/relationships/image" Target="../media/image421.jpeg"/><Relationship Id="rId2" Type="http://schemas.openxmlformats.org/officeDocument/2006/relationships/image" Target="../media/image418.jpeg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vintagestock.ru/product/3959172" TargetMode="External"/><Relationship Id="rId5" Type="http://schemas.openxmlformats.org/officeDocument/2006/relationships/image" Target="../media/image420.jpeg"/><Relationship Id="rId4" Type="http://schemas.openxmlformats.org/officeDocument/2006/relationships/hyperlink" Target="http://bookmix.ru/groups/viewtopic.phtml?id=1196" TargetMode="External"/></Relationships>
</file>

<file path=ppt/slides/_rels/slide1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3.jpeg"/><Relationship Id="rId2" Type="http://schemas.openxmlformats.org/officeDocument/2006/relationships/image" Target="../media/image422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24.jpeg"/><Relationship Id="rId4" Type="http://schemas.openxmlformats.org/officeDocument/2006/relationships/hyperlink" Target="http://artyx.ru/books/item/f00/s00/z0000029/st009.shtml" TargetMode="External"/></Relationships>
</file>

<file path=ppt/slides/_rels/slide1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6.jpeg"/><Relationship Id="rId7" Type="http://schemas.openxmlformats.org/officeDocument/2006/relationships/image" Target="../media/image428.jpeg"/><Relationship Id="rId2" Type="http://schemas.openxmlformats.org/officeDocument/2006/relationships/image" Target="../media/image425.jpeg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eto-fake.livejournal.com/185460.html" TargetMode="External"/><Relationship Id="rId5" Type="http://schemas.openxmlformats.org/officeDocument/2006/relationships/image" Target="../media/image427.jpeg"/><Relationship Id="rId4" Type="http://schemas.openxmlformats.org/officeDocument/2006/relationships/hyperlink" Target="http://booklinks.ru/index.php?newsid=44248" TargetMode="External"/></Relationships>
</file>

<file path=ppt/slides/_rels/slide1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0.jpeg"/><Relationship Id="rId7" Type="http://schemas.openxmlformats.org/officeDocument/2006/relationships/image" Target="../media/image432.jpeg"/><Relationship Id="rId2" Type="http://schemas.openxmlformats.org/officeDocument/2006/relationships/image" Target="../media/image429.jpeg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knigoblog.ru/golova-professora-doujelja.html" TargetMode="External"/><Relationship Id="rId5" Type="http://schemas.openxmlformats.org/officeDocument/2006/relationships/image" Target="../media/image431.jpeg"/><Relationship Id="rId4" Type="http://schemas.openxmlformats.org/officeDocument/2006/relationships/hyperlink" Target="http://loadinfo.ru/tag/aleksandr-belyaev/" TargetMode="External"/></Relationships>
</file>

<file path=ppt/slides/_rels/slide1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4.jpeg"/><Relationship Id="rId2" Type="http://schemas.openxmlformats.org/officeDocument/2006/relationships/image" Target="../media/image433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36.jpeg"/><Relationship Id="rId5" Type="http://schemas.openxmlformats.org/officeDocument/2006/relationships/hyperlink" Target="http://forum.faleristika.info/viewtopic.php?t=5547" TargetMode="External"/><Relationship Id="rId4" Type="http://schemas.openxmlformats.org/officeDocument/2006/relationships/image" Target="../media/image435.jpeg"/></Relationships>
</file>

<file path=ppt/slides/_rels/slide1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0.jpeg"/><Relationship Id="rId3" Type="http://schemas.openxmlformats.org/officeDocument/2006/relationships/hyperlink" Target="http://img-fotki.yandex.ru/get/5303/mihtimak.1f/0_65331_d796842c_orig.jpg" TargetMode="External"/><Relationship Id="rId7" Type="http://schemas.openxmlformats.org/officeDocument/2006/relationships/hyperlink" Target="http://images.yandex.ru/yandsearch?p=3&amp;text=%D0%93%D0%B0%D0%B9%D0%B4%D0%B0%D1%80%20%D0%92%D0%BE%D0%B5%D0%BD%D0%BD%D0%B0%D1%8F%20%D1%82%D0%B0%D0%B9%D0%BD%D0%B0%20%D0%B8%D0%BB%D0%BB%D1%8E%D1%81%D1%82%D1%80%D0%B0%D1%86%D0%B8%D0%B8&amp;fp=3&amp;img_url=http://resize.enaza.ru/secure/630f04a9aa2a525a811e5d6105f97402/resize/200x-/fullsize/df9702429ff31a4d62e5002f93547164.jpg&amp;pos=97&amp;rpt=simage&amp;nojs=1" TargetMode="External"/><Relationship Id="rId2" Type="http://schemas.openxmlformats.org/officeDocument/2006/relationships/image" Target="../media/image437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39.png"/><Relationship Id="rId5" Type="http://schemas.openxmlformats.org/officeDocument/2006/relationships/hyperlink" Target="http://img-fotki.yandex.ru/get/5704/mihtimak.1f/0_6534b_9f125729_orig.jpg" TargetMode="External"/><Relationship Id="rId4" Type="http://schemas.openxmlformats.org/officeDocument/2006/relationships/image" Target="../media/image438.png"/></Relationships>
</file>

<file path=ppt/slides/_rels/slide1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4.jpeg"/><Relationship Id="rId3" Type="http://schemas.openxmlformats.org/officeDocument/2006/relationships/hyperlink" Target="http://army.lv/maljchish/main(2).htm" TargetMode="External"/><Relationship Id="rId7" Type="http://schemas.openxmlformats.org/officeDocument/2006/relationships/hyperlink" Target="http://www.youchoise.ru/images/movies/015648.jpg" TargetMode="External"/><Relationship Id="rId2" Type="http://schemas.openxmlformats.org/officeDocument/2006/relationships/image" Target="../media/image44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3.jpeg"/><Relationship Id="rId5" Type="http://schemas.openxmlformats.org/officeDocument/2006/relationships/hyperlink" Target="http://www.bookriver.ru/img/covers/172836.jpg" TargetMode="External"/><Relationship Id="rId10" Type="http://schemas.openxmlformats.org/officeDocument/2006/relationships/image" Target="../media/image445.png"/><Relationship Id="rId4" Type="http://schemas.openxmlformats.org/officeDocument/2006/relationships/image" Target="../media/image442.jpeg"/><Relationship Id="rId9" Type="http://schemas.openxmlformats.org/officeDocument/2006/relationships/hyperlink" Target="http://thelib.ru/books/00/00/39/00003910/_1.png" TargetMode="External"/></Relationships>
</file>

<file path=ppt/slides/_rels/slide118.xml.rels><?xml version="1.0" encoding="UTF-8" standalone="yes"?>
<Relationships xmlns="http://schemas.openxmlformats.org/package/2006/relationships"><Relationship Id="rId8" Type="http://schemas.openxmlformats.org/officeDocument/2006/relationships/hyperlink" Target="http://cbs.sev-info.net/graph/hbook/image017.jpg" TargetMode="External"/><Relationship Id="rId3" Type="http://schemas.openxmlformats.org/officeDocument/2006/relationships/image" Target="../media/image447.jpeg"/><Relationship Id="rId7" Type="http://schemas.openxmlformats.org/officeDocument/2006/relationships/image" Target="../media/image449.jpeg"/><Relationship Id="rId2" Type="http://schemas.openxmlformats.org/officeDocument/2006/relationships/image" Target="../media/image446.jpeg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libex.ru/dimg/62f55.jpg" TargetMode="External"/><Relationship Id="rId5" Type="http://schemas.openxmlformats.org/officeDocument/2006/relationships/image" Target="../media/image448.jpeg"/><Relationship Id="rId4" Type="http://schemas.openxmlformats.org/officeDocument/2006/relationships/hyperlink" Target="http://www.wwww4.com/w6/2006880.jpg" TargetMode="External"/><Relationship Id="rId9" Type="http://schemas.openxmlformats.org/officeDocument/2006/relationships/image" Target="../media/image450.jpeg"/></Relationships>
</file>

<file path=ppt/slides/_rels/slide1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2.jpeg"/><Relationship Id="rId7" Type="http://schemas.openxmlformats.org/officeDocument/2006/relationships/image" Target="../media/image455.jpeg"/><Relationship Id="rId2" Type="http://schemas.openxmlformats.org/officeDocument/2006/relationships/image" Target="../media/image451.jpeg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i.pixs.ru/storage/1/7/1/1215jpeg_1510154_2274171.jpg" TargetMode="External"/><Relationship Id="rId5" Type="http://schemas.openxmlformats.org/officeDocument/2006/relationships/image" Target="../media/image454.jpeg"/><Relationship Id="rId4" Type="http://schemas.openxmlformats.org/officeDocument/2006/relationships/image" Target="../media/image453.jpeg"/></Relationships>
</file>

<file path=ppt/slides/_rels/slide1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7.jpeg"/><Relationship Id="rId2" Type="http://schemas.openxmlformats.org/officeDocument/2006/relationships/image" Target="../media/image456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59.jpeg"/><Relationship Id="rId5" Type="http://schemas.openxmlformats.org/officeDocument/2006/relationships/hyperlink" Target="http://young.rzd.ru/dbmm/images/41/4080/2234035" TargetMode="External"/><Relationship Id="rId4" Type="http://schemas.openxmlformats.org/officeDocument/2006/relationships/image" Target="../media/image458.jpeg"/></Relationships>
</file>

<file path=ppt/slides/_rels/slide12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hildrenpedia.org/11/13.files/image023.jpg" TargetMode="External"/><Relationship Id="rId2" Type="http://schemas.openxmlformats.org/officeDocument/2006/relationships/image" Target="../media/image460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62.jpeg"/><Relationship Id="rId5" Type="http://schemas.openxmlformats.org/officeDocument/2006/relationships/hyperlink" Target="http://www.knigograd.com.ua/images/detailed/3413770245525213ba288068b.jpg" TargetMode="External"/><Relationship Id="rId4" Type="http://schemas.openxmlformats.org/officeDocument/2006/relationships/image" Target="../media/image461.jpeg"/></Relationships>
</file>

<file path=ppt/slides/_rels/slide1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4.jpeg"/><Relationship Id="rId7" Type="http://schemas.openxmlformats.org/officeDocument/2006/relationships/image" Target="../media/image466.png"/><Relationship Id="rId2" Type="http://schemas.openxmlformats.org/officeDocument/2006/relationships/image" Target="../media/image463.jpeg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litlib.net/bk/31608/image/i_052.png" TargetMode="External"/><Relationship Id="rId5" Type="http://schemas.openxmlformats.org/officeDocument/2006/relationships/image" Target="../media/image465.jpeg"/><Relationship Id="rId4" Type="http://schemas.openxmlformats.org/officeDocument/2006/relationships/hyperlink" Target="http://lib.rus.ec/i/45/397945/TAG_userfiles_image_03712-09-06_jpg857833" TargetMode="External"/></Relationships>
</file>

<file path=ppt/slides/_rels/slide1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8.jpeg"/><Relationship Id="rId7" Type="http://schemas.openxmlformats.org/officeDocument/2006/relationships/image" Target="../media/image470.jpeg"/><Relationship Id="rId2" Type="http://schemas.openxmlformats.org/officeDocument/2006/relationships/image" Target="../media/image467.jpeg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bibliomaster.ru/uploads/fotos/104233.jpg" TargetMode="External"/><Relationship Id="rId5" Type="http://schemas.openxmlformats.org/officeDocument/2006/relationships/image" Target="../media/image469.jpeg"/><Relationship Id="rId4" Type="http://schemas.openxmlformats.org/officeDocument/2006/relationships/hyperlink" Target="http://thelib.ru/books/00/03/22/00032289/doc2fb_image_02000008.jpg" TargetMode="External"/></Relationships>
</file>

<file path=ppt/slides/_rels/slide1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4.jpeg"/><Relationship Id="rId3" Type="http://schemas.openxmlformats.org/officeDocument/2006/relationships/hyperlink" Target="http://thelib.ru/books/00/03/13/00031367/i_003.png" TargetMode="External"/><Relationship Id="rId7" Type="http://schemas.openxmlformats.org/officeDocument/2006/relationships/hyperlink" Target="http://red-sovet.su/post/3630/fantastika-ivana-efremova-kak-preodolenie-krizisa-budushhego/kosmos3" TargetMode="External"/><Relationship Id="rId2" Type="http://schemas.openxmlformats.org/officeDocument/2006/relationships/image" Target="../media/image47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3.jpeg"/><Relationship Id="rId5" Type="http://schemas.openxmlformats.org/officeDocument/2006/relationships/hyperlink" Target="http://www.libex.ru/dimg/13652.jpg" TargetMode="External"/><Relationship Id="rId4" Type="http://schemas.openxmlformats.org/officeDocument/2006/relationships/image" Target="../media/image472.png"/></Relationships>
</file>

<file path=ppt/slides/_rels/slide12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opreisgids.nl/i/2011/04/11085804844d99a934ee85a_9.jpg" TargetMode="External"/><Relationship Id="rId3" Type="http://schemas.openxmlformats.org/officeDocument/2006/relationships/image" Target="../media/image476.jpeg"/><Relationship Id="rId7" Type="http://schemas.openxmlformats.org/officeDocument/2006/relationships/image" Target="../media/image478.jpeg"/><Relationship Id="rId2" Type="http://schemas.openxmlformats.org/officeDocument/2006/relationships/image" Target="../media/image475.jpeg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cs301807.vk.com/u3389450/146403671/x_68d57da9.jpg" TargetMode="External"/><Relationship Id="rId5" Type="http://schemas.openxmlformats.org/officeDocument/2006/relationships/image" Target="../media/image477.jpeg"/><Relationship Id="rId4" Type="http://schemas.openxmlformats.org/officeDocument/2006/relationships/hyperlink" Target="http://www.mambulus.ru/products_pictures/children/raskraski/skazki/skazki_mambulus.ru_100.jpg" TargetMode="External"/><Relationship Id="rId9" Type="http://schemas.openxmlformats.org/officeDocument/2006/relationships/image" Target="../media/image479.jpeg"/></Relationships>
</file>

<file path=ppt/slides/_rels/slide1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3.jpeg"/><Relationship Id="rId3" Type="http://schemas.openxmlformats.org/officeDocument/2006/relationships/hyperlink" Target="http://telek.by/movie/kadr/820/12364.jpg" TargetMode="External"/><Relationship Id="rId7" Type="http://schemas.openxmlformats.org/officeDocument/2006/relationships/hyperlink" Target="http://www.medikforum.ru/news/uploads/stars/leonid_haritonov/medium_d55de9640dc3da65389598cfd44b5d8b.jpeg" TargetMode="External"/><Relationship Id="rId2" Type="http://schemas.openxmlformats.org/officeDocument/2006/relationships/image" Target="../media/image480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2.jpeg"/><Relationship Id="rId5" Type="http://schemas.openxmlformats.org/officeDocument/2006/relationships/hyperlink" Target="http://media9.fast-torrent.ru/media/files/s1/ms/iw/vasek-trubachev-i-ego-tovarisc.jpg" TargetMode="External"/><Relationship Id="rId4" Type="http://schemas.openxmlformats.org/officeDocument/2006/relationships/image" Target="../media/image481.jpeg"/></Relationships>
</file>

<file path=ppt/slides/_rels/slide1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5.jpeg"/><Relationship Id="rId7" Type="http://schemas.openxmlformats.org/officeDocument/2006/relationships/image" Target="../media/image487.jpeg"/><Relationship Id="rId2" Type="http://schemas.openxmlformats.org/officeDocument/2006/relationships/image" Target="../media/image484.jpeg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old.tvkultura.ru/p/b_6016.jpg" TargetMode="External"/><Relationship Id="rId5" Type="http://schemas.openxmlformats.org/officeDocument/2006/relationships/image" Target="../media/image486.jpeg"/><Relationship Id="rId4" Type="http://schemas.openxmlformats.org/officeDocument/2006/relationships/hyperlink" Target="http://filmiki.arjlover.net/ap/prikljuchenija.krosha.avi/prikljuchenija.krosha.avi.image4.jpg" TargetMode="External"/></Relationships>
</file>

<file path=ppt/slides/_rels/slide1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1.gif"/><Relationship Id="rId3" Type="http://schemas.openxmlformats.org/officeDocument/2006/relationships/hyperlink" Target="http://www.testpilot.ru/espace/bibl/fant/strugatskie/ponedelnik/1987/67.gif" TargetMode="External"/><Relationship Id="rId7" Type="http://schemas.openxmlformats.org/officeDocument/2006/relationships/hyperlink" Target="http://www.testpilot.ru/espace/bibl/fant/strugatskie/ponedelnik/1987/193.gif" TargetMode="External"/><Relationship Id="rId2" Type="http://schemas.openxmlformats.org/officeDocument/2006/relationships/image" Target="../media/image488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90.jpeg"/><Relationship Id="rId5" Type="http://schemas.openxmlformats.org/officeDocument/2006/relationships/hyperlink" Target="http://arts.in.ua/i/308/77416.13866.jpg" TargetMode="External"/><Relationship Id="rId4" Type="http://schemas.openxmlformats.org/officeDocument/2006/relationships/image" Target="../media/image489.gif"/></Relationships>
</file>

<file path=ppt/slides/_rels/slide1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5.gif"/><Relationship Id="rId3" Type="http://schemas.openxmlformats.org/officeDocument/2006/relationships/hyperlink" Target="http://illustrators.ru/illustrations/499774_original.gif" TargetMode="External"/><Relationship Id="rId7" Type="http://schemas.openxmlformats.org/officeDocument/2006/relationships/hyperlink" Target="http://illustrators.ru/illustrations/499762_original.gif" TargetMode="External"/><Relationship Id="rId2" Type="http://schemas.openxmlformats.org/officeDocument/2006/relationships/image" Target="../media/image49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4.gif"/><Relationship Id="rId5" Type="http://schemas.openxmlformats.org/officeDocument/2006/relationships/hyperlink" Target="http://illustrators.ru/illustrations/499765_original.gif" TargetMode="External"/><Relationship Id="rId4" Type="http://schemas.openxmlformats.org/officeDocument/2006/relationships/image" Target="../media/image493.gif"/></Relationships>
</file>

<file path=ppt/slides/_rels/slide1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7.jpeg"/><Relationship Id="rId2" Type="http://schemas.openxmlformats.org/officeDocument/2006/relationships/image" Target="../media/image496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98.png"/></Relationships>
</file>

<file path=ppt/slides/_rels/slide131.xml.rels><?xml version="1.0" encoding="UTF-8" standalone="yes"?>
<Relationships xmlns="http://schemas.openxmlformats.org/package/2006/relationships"><Relationship Id="rId8" Type="http://schemas.openxmlformats.org/officeDocument/2006/relationships/hyperlink" Target="http://ic.pics.livejournal.com/serezhik_18/14264802/5563/5563_original.jpg" TargetMode="External"/><Relationship Id="rId3" Type="http://schemas.openxmlformats.org/officeDocument/2006/relationships/image" Target="../media/image500.jpeg"/><Relationship Id="rId7" Type="http://schemas.openxmlformats.org/officeDocument/2006/relationships/image" Target="../media/image502.jpeg"/><Relationship Id="rId2" Type="http://schemas.openxmlformats.org/officeDocument/2006/relationships/image" Target="../media/image499.jpeg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img2.labirint.ru/books/415864/scrn_big_1.jpg" TargetMode="External"/><Relationship Id="rId5" Type="http://schemas.openxmlformats.org/officeDocument/2006/relationships/image" Target="../media/image501.jpeg"/><Relationship Id="rId4" Type="http://schemas.openxmlformats.org/officeDocument/2006/relationships/hyperlink" Target="http://mirknig.mobi/uploads/posts/2013-07/1398419.jpg" TargetMode="External"/><Relationship Id="rId9" Type="http://schemas.openxmlformats.org/officeDocument/2006/relationships/image" Target="../media/image503.jpeg"/></Relationships>
</file>

<file path=ppt/slides/_rels/slide1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5.jpeg"/><Relationship Id="rId2" Type="http://schemas.openxmlformats.org/officeDocument/2006/relationships/image" Target="../media/image504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06.jpeg"/><Relationship Id="rId4" Type="http://schemas.openxmlformats.org/officeDocument/2006/relationships/hyperlink" Target="http://www.knigograd.com.ua/images/detailed/2713155941604e6a5fb08123c.jpg" TargetMode="External"/></Relationships>
</file>

<file path=ppt/slides/_rels/slide13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sf.mksat.net/vk/pict/medvedev_kolybelnaja_dlja_brata.htm" TargetMode="External"/><Relationship Id="rId3" Type="http://schemas.openxmlformats.org/officeDocument/2006/relationships/hyperlink" Target="http://sf.convex.ru/vk/pict/medvedev/kolybelnaja_dlja_brata_05b.jpg" TargetMode="External"/><Relationship Id="rId7" Type="http://schemas.openxmlformats.org/officeDocument/2006/relationships/image" Target="../media/image510.jpeg"/><Relationship Id="rId2" Type="http://schemas.openxmlformats.org/officeDocument/2006/relationships/image" Target="../media/image507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09.jpeg"/><Relationship Id="rId5" Type="http://schemas.openxmlformats.org/officeDocument/2006/relationships/hyperlink" Target="http://nkozlov.ru/upload/images/0911/0911161335080.jpg" TargetMode="External"/><Relationship Id="rId4" Type="http://schemas.openxmlformats.org/officeDocument/2006/relationships/image" Target="../media/image508.jpeg"/></Relationships>
</file>

<file path=ppt/slides/_rels/slide1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2.jpeg"/><Relationship Id="rId2" Type="http://schemas.openxmlformats.org/officeDocument/2006/relationships/image" Target="../media/image511.jpeg"/><Relationship Id="rId1" Type="http://schemas.openxmlformats.org/officeDocument/2006/relationships/slideLayout" Target="../slideLayouts/slideLayout12.xml"/></Relationships>
</file>

<file path=ppt/slides/_rels/slide135.xml.rels><?xml version="1.0" encoding="UTF-8" standalone="yes"?>
<Relationships xmlns="http://schemas.openxmlformats.org/package/2006/relationships"><Relationship Id="rId3" Type="http://schemas.openxmlformats.org/officeDocument/2006/relationships/hyperlink" Target="mailto:trudishina@gaidarovka.ru" TargetMode="External"/><Relationship Id="rId2" Type="http://schemas.openxmlformats.org/officeDocument/2006/relationships/image" Target="../media/image51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571472" y="6305550"/>
            <a:ext cx="8039128" cy="476250"/>
          </a:xfrm>
          <a:noFill/>
        </p:spPr>
        <p:txBody>
          <a:bodyPr/>
          <a:lstStyle/>
          <a:p>
            <a:pPr algn="ctr"/>
            <a:r>
              <a:rPr lang="ru-RU" dirty="0" smtClean="0"/>
              <a:t>Календарь 2014/15</a:t>
            </a:r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857224" y="1714488"/>
            <a:ext cx="7715272" cy="3305175"/>
          </a:xfrm>
        </p:spPr>
        <p:txBody>
          <a:bodyPr anchor="t">
            <a:normAutofit fontScale="90000"/>
          </a:bodyPr>
          <a:lstStyle/>
          <a:p>
            <a:pPr algn="r" eaLnBrk="1" hangingPunct="1">
              <a:defRPr/>
            </a:pPr>
            <a:r>
              <a:rPr lang="ru-RU" sz="4500" b="1" dirty="0" smtClean="0">
                <a:solidFill>
                  <a:schemeClr val="tx1"/>
                </a:solidFill>
              </a:rPr>
              <a:t>Календарь литературных </a:t>
            </a:r>
            <a:r>
              <a:rPr lang="en-US" sz="4500" b="1" dirty="0" smtClean="0">
                <a:solidFill>
                  <a:schemeClr val="tx1"/>
                </a:solidFill>
              </a:rPr>
              <a:t/>
            </a:r>
            <a:br>
              <a:rPr lang="en-US" sz="4500" b="1" dirty="0" smtClean="0">
                <a:solidFill>
                  <a:schemeClr val="tx1"/>
                </a:solidFill>
              </a:rPr>
            </a:br>
            <a:r>
              <a:rPr lang="ru-RU" sz="4500" b="1" dirty="0" smtClean="0">
                <a:solidFill>
                  <a:schemeClr val="tx1"/>
                </a:solidFill>
              </a:rPr>
              <a:t>и памятных дат</a:t>
            </a:r>
            <a:br>
              <a:rPr lang="ru-RU" sz="4500" b="1" dirty="0" smtClean="0">
                <a:solidFill>
                  <a:schemeClr val="tx1"/>
                </a:solidFill>
              </a:rPr>
            </a:br>
            <a:r>
              <a:rPr lang="ru-RU" sz="4500" b="1" dirty="0" smtClean="0"/>
              <a:t>в помощь планированию работы школьной библиотеки</a:t>
            </a:r>
            <a:br>
              <a:rPr lang="ru-RU" sz="4500" b="1" dirty="0" smtClean="0"/>
            </a:br>
            <a:r>
              <a:rPr lang="ru-RU" sz="4500" b="1" dirty="0" smtClean="0"/>
              <a:t> на новый</a:t>
            </a:r>
            <a:br>
              <a:rPr lang="ru-RU" sz="4500" b="1" dirty="0" smtClean="0"/>
            </a:br>
            <a:r>
              <a:rPr lang="ru-RU" sz="4500" b="1" dirty="0" smtClean="0"/>
              <a:t>2014/15 учебный год</a:t>
            </a:r>
            <a:br>
              <a:rPr lang="ru-RU" sz="4500" b="1" dirty="0" smtClean="0"/>
            </a:br>
            <a:r>
              <a:rPr lang="ru-RU" sz="4500" b="1" dirty="0" smtClean="0"/>
              <a:t/>
            </a:r>
            <a:br>
              <a:rPr lang="ru-RU" sz="4500" b="1" dirty="0" smtClean="0"/>
            </a:br>
            <a:endParaRPr lang="ru-RU" sz="4500" b="1" dirty="0" smtClean="0">
              <a:solidFill>
                <a:schemeClr val="tx1"/>
              </a:solidFill>
            </a:endParaRPr>
          </a:p>
        </p:txBody>
      </p:sp>
      <p:sp>
        <p:nvSpPr>
          <p:cNvPr id="4101" name="Нижний колонтитул 6"/>
          <p:cNvSpPr txBox="1">
            <a:spLocks noGrp="1"/>
          </p:cNvSpPr>
          <p:nvPr/>
        </p:nvSpPr>
        <p:spPr bwMode="auto">
          <a:xfrm>
            <a:off x="2898775" y="6354763"/>
            <a:ext cx="34750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endParaRPr lang="ru-RU" sz="1400">
              <a:solidFill>
                <a:schemeClr val="tx2"/>
              </a:solidFill>
              <a:latin typeface="Calibri" pitchFamily="34" charset="0"/>
            </a:endParaRPr>
          </a:p>
        </p:txBody>
      </p:sp>
      <p:pic>
        <p:nvPicPr>
          <p:cNvPr id="4106" name="Picture 15" descr="&amp;pcy;&amp;ocy;&amp;rcy;&amp;tcy;&amp;rcy;&amp;iecy;&amp;tcy; &amp;lcy;&amp;iecy;&amp;rcy;&amp;mcy;&amp;ocy;&amp;ncy;&amp;tcy;&amp;ocy;&amp;vcy;&amp;acy; &amp;icy; &amp;iecy;&amp;gcy;&amp;ocy; &amp;gcy;&amp;iecy;&amp;rcy;&amp;ocy;&amp;yacy;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5720" y="285728"/>
            <a:ext cx="842573" cy="106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7" name="Picture 17" descr="i?id=120606588-16-72&amp;n=21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7158" y="3714752"/>
            <a:ext cx="936625" cy="61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8" name="Picture 19" descr="909770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14810" y="500042"/>
            <a:ext cx="900112" cy="906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0" name="Picture 2" descr="http://im3-tub-ru.yandex.net/i?id=9622734-14-16f-61203&amp;n=21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572396" y="214290"/>
            <a:ext cx="1428750" cy="1428750"/>
          </a:xfrm>
          <a:prstGeom prst="rect">
            <a:avLst/>
          </a:prstGeom>
          <a:noFill/>
        </p:spPr>
      </p:pic>
      <p:pic>
        <p:nvPicPr>
          <p:cNvPr id="52228" name="Picture 4" descr="http://im4-tub-ru.yandex.net/i?id=223102983-24-72&amp;n=21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71670" y="571480"/>
            <a:ext cx="1225877" cy="785818"/>
          </a:xfrm>
          <a:prstGeom prst="rect">
            <a:avLst/>
          </a:prstGeom>
          <a:noFill/>
        </p:spPr>
      </p:pic>
      <p:pic>
        <p:nvPicPr>
          <p:cNvPr id="84994" name="Picture 2" descr="http://img0.liveinternet.ru/images/attach/c/4/84/394/84394832_105653_or.jpg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7158" y="1643050"/>
            <a:ext cx="854378" cy="1095356"/>
          </a:xfrm>
          <a:prstGeom prst="rect">
            <a:avLst/>
          </a:prstGeom>
          <a:noFill/>
        </p:spPr>
      </p:pic>
      <p:pic>
        <p:nvPicPr>
          <p:cNvPr id="12" name="Picture 2" descr="http://img01.rl0.ru/pgc/432x288/51040ab8-4d48-9922-4d48-992d005f7270.photo.0.jpg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5720" y="5286388"/>
            <a:ext cx="970451" cy="5953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Мероприятия и памятные даты ООН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sz="1600" dirty="0" smtClean="0"/>
              <a:t>Десятилетие устойчивой энергетики для всех (2014–2024 годы)</a:t>
            </a:r>
          </a:p>
          <a:p>
            <a:r>
              <a:rPr lang="ru-RU" sz="1600" dirty="0" smtClean="0"/>
              <a:t>Третье Международное десятилетие за искоренение колониализма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ru-RU" sz="1600" dirty="0" smtClean="0"/>
              <a:t>(2011–2020 годы)</a:t>
            </a:r>
          </a:p>
          <a:p>
            <a:r>
              <a:rPr lang="ru-RU" sz="1600" dirty="0" smtClean="0">
                <a:hlinkClick r:id="rId2"/>
              </a:rPr>
              <a:t>Десятилетие биоразнообразия Организации Объединенных Наций</a:t>
            </a:r>
            <a:r>
              <a:rPr lang="ru-RU" sz="1600" dirty="0" smtClean="0"/>
              <a:t>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ru-RU" sz="1600" dirty="0" smtClean="0"/>
              <a:t>(2011–2020 годы) </a:t>
            </a:r>
          </a:p>
          <a:p>
            <a:r>
              <a:rPr lang="ru-RU" sz="1600" dirty="0" smtClean="0">
                <a:hlinkClick r:id="rId3"/>
              </a:rPr>
              <a:t>Десятилетие действий за безопасность дорожного движения</a:t>
            </a:r>
            <a:r>
              <a:rPr lang="ru-RU" sz="1600" dirty="0" smtClean="0"/>
              <a:t> (2011–2020 годы) </a:t>
            </a:r>
          </a:p>
          <a:p>
            <a:r>
              <a:rPr lang="ru-RU" sz="1600" dirty="0" smtClean="0">
                <a:hlinkClick r:id="rId4"/>
              </a:rPr>
              <a:t>Десятилетие Организации Объединенных Наций, посвященное пустыням </a:t>
            </a:r>
            <a:r>
              <a:rPr lang="en-US" sz="1600" dirty="0" smtClean="0">
                <a:hlinkClick r:id="rId4"/>
              </a:rPr>
              <a:t/>
            </a:r>
            <a:br>
              <a:rPr lang="en-US" sz="1600" dirty="0" smtClean="0">
                <a:hlinkClick r:id="rId4"/>
              </a:rPr>
            </a:br>
            <a:r>
              <a:rPr lang="ru-RU" sz="1600" dirty="0" smtClean="0">
                <a:hlinkClick r:id="rId4"/>
              </a:rPr>
              <a:t>и борьбе с опустыниванием</a:t>
            </a:r>
            <a:r>
              <a:rPr lang="ru-RU" sz="1600" dirty="0" smtClean="0"/>
              <a:t> (2010–2020 годы) </a:t>
            </a:r>
          </a:p>
          <a:p>
            <a:r>
              <a:rPr lang="ru-RU" sz="1600" dirty="0" smtClean="0">
                <a:hlinkClick r:id="rId5"/>
              </a:rPr>
              <a:t>Второе Десятилетие Организации Объединенных Наций по борьбе за ликвидацию нищеты</a:t>
            </a:r>
            <a:r>
              <a:rPr lang="ru-RU" sz="1600" dirty="0" smtClean="0"/>
              <a:t> (2008–2017 годы) </a:t>
            </a:r>
          </a:p>
          <a:p>
            <a:r>
              <a:rPr lang="ru-RU" sz="1600" dirty="0" smtClean="0"/>
              <a:t>Десятилетие реабилитации и устойчивого развития пострадавших регионов (третье десятилетие после Чернобыля) (2006–2016 годы) </a:t>
            </a:r>
          </a:p>
          <a:p>
            <a:r>
              <a:rPr lang="ru-RU" sz="1600" dirty="0" smtClean="0">
                <a:hlinkClick r:id="rId6"/>
              </a:rPr>
              <a:t>Международное десятилетие действий «Вода для жизни»</a:t>
            </a:r>
            <a:r>
              <a:rPr lang="ru-RU" sz="1600" dirty="0" smtClean="0"/>
              <a:t> (2005–2015 годы) </a:t>
            </a:r>
          </a:p>
          <a:p>
            <a:r>
              <a:rPr lang="ru-RU" sz="1600" dirty="0" smtClean="0">
                <a:hlinkClick r:id="rId7"/>
              </a:rPr>
              <a:t>Второе Международное десятилетие коренных народов мира</a:t>
            </a:r>
            <a:r>
              <a:rPr lang="ru-RU" sz="1600" dirty="0" smtClean="0"/>
              <a:t>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ru-RU" sz="1600" dirty="0" smtClean="0"/>
              <a:t>(2005–2014 годы) </a:t>
            </a:r>
          </a:p>
          <a:p>
            <a:r>
              <a:rPr lang="ru-RU" sz="1600" dirty="0" smtClean="0">
                <a:hlinkClick r:id="rId8"/>
              </a:rPr>
              <a:t>Десятилетие образования в интересах устойчивого развития Организации Объединенных Наций</a:t>
            </a:r>
            <a:r>
              <a:rPr lang="ru-RU" sz="1600" dirty="0" smtClean="0"/>
              <a:t> (2005–2014 годы)</a:t>
            </a:r>
          </a:p>
          <a:p>
            <a:endParaRPr lang="ru-RU" sz="1600" dirty="0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>
          <a:xfrm>
            <a:off x="0" y="6305550"/>
            <a:ext cx="9144000" cy="476250"/>
          </a:xfrm>
        </p:spPr>
        <p:txBody>
          <a:bodyPr/>
          <a:lstStyle/>
          <a:p>
            <a:pPr algn="ctr"/>
            <a:r>
              <a:rPr lang="ru-RU" dirty="0" smtClean="0"/>
              <a:t>Календарь 2014/15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ООН – 2014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0" y="1600200"/>
            <a:ext cx="3357554" cy="4525963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Международный год малых островных развивающихся государств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>
          <a:xfrm>
            <a:off x="785786" y="6305550"/>
            <a:ext cx="7824814" cy="476250"/>
          </a:xfrm>
        </p:spPr>
        <p:txBody>
          <a:bodyPr/>
          <a:lstStyle/>
          <a:p>
            <a:pPr algn="ctr"/>
            <a:r>
              <a:rPr lang="ru-RU" dirty="0" smtClean="0"/>
              <a:t>Календарь 2014/15</a:t>
            </a:r>
            <a:endParaRPr lang="ru-RU" dirty="0"/>
          </a:p>
        </p:txBody>
      </p:sp>
      <p:pic>
        <p:nvPicPr>
          <p:cNvPr id="50178" name="Picture 2" descr="http://www.dsi-reisen.de/wp-content/uploads/2013/05/02-1-aeriel-shot_19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28992" y="1785926"/>
            <a:ext cx="5076825" cy="38004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714348" y="6305550"/>
            <a:ext cx="7896252" cy="476250"/>
          </a:xfrm>
        </p:spPr>
        <p:txBody>
          <a:bodyPr/>
          <a:lstStyle/>
          <a:p>
            <a:pPr algn="ctr"/>
            <a:r>
              <a:rPr lang="ru-RU" dirty="0" smtClean="0"/>
              <a:t>Календарь 2014/15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ru-RU" dirty="0" smtClean="0"/>
              <a:t>ООН – 2014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4294967295"/>
          </p:nvPr>
        </p:nvSpPr>
        <p:spPr>
          <a:xfrm>
            <a:off x="0" y="1600200"/>
            <a:ext cx="4038600" cy="4525963"/>
          </a:xfrm>
        </p:spPr>
        <p:txBody>
          <a:bodyPr/>
          <a:lstStyle/>
          <a:p>
            <a:r>
              <a:rPr lang="ru-RU" sz="2400" dirty="0" smtClean="0"/>
              <a:t>Международный год кристаллографии</a:t>
            </a:r>
          </a:p>
          <a:p>
            <a:endParaRPr lang="ru-RU" dirty="0"/>
          </a:p>
        </p:txBody>
      </p:sp>
      <p:pic>
        <p:nvPicPr>
          <p:cNvPr id="67586" name="Picture 2" descr="http://im0-tub-ru.yandex.net/i?id=4149053-13-16f-20535&amp;n=21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72264" y="357166"/>
            <a:ext cx="2286000" cy="1428750"/>
          </a:xfrm>
          <a:prstGeom prst="rect">
            <a:avLst/>
          </a:prstGeom>
          <a:noFill/>
        </p:spPr>
      </p:pic>
      <p:pic>
        <p:nvPicPr>
          <p:cNvPr id="67588" name="Picture 4" descr="http://static.un.org/News/dh/photos/large/2014/January/01-20-biological-crytals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857496"/>
            <a:ext cx="4572000" cy="3130920"/>
          </a:xfrm>
          <a:prstGeom prst="rect">
            <a:avLst/>
          </a:prstGeom>
          <a:noFill/>
        </p:spPr>
      </p:pic>
      <p:pic>
        <p:nvPicPr>
          <p:cNvPr id="67590" name="Picture 6" descr="http://wiki.web.ru/images/2/23/M-halit_gyps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57752" y="2143116"/>
            <a:ext cx="4124325" cy="3810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642910" y="6305550"/>
            <a:ext cx="7967690" cy="476250"/>
          </a:xfrm>
        </p:spPr>
        <p:txBody>
          <a:bodyPr/>
          <a:lstStyle/>
          <a:p>
            <a:pPr algn="ctr"/>
            <a:r>
              <a:rPr lang="ru-RU" dirty="0" smtClean="0"/>
              <a:t>Календарь 2014/15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ru-RU" dirty="0" smtClean="0"/>
              <a:t>ООН – 2014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4294967295"/>
          </p:nvPr>
        </p:nvSpPr>
        <p:spPr>
          <a:xfrm>
            <a:off x="0" y="1600200"/>
            <a:ext cx="4038600" cy="4525963"/>
          </a:xfrm>
        </p:spPr>
        <p:txBody>
          <a:bodyPr/>
          <a:lstStyle/>
          <a:p>
            <a:r>
              <a:rPr lang="ru-RU" sz="2400" dirty="0" smtClean="0"/>
              <a:t>Международный год солидарности 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ru-RU" sz="2400" dirty="0" smtClean="0"/>
              <a:t>с палестинским народом</a:t>
            </a:r>
          </a:p>
          <a:p>
            <a:endParaRPr lang="ru-RU" dirty="0"/>
          </a:p>
        </p:txBody>
      </p:sp>
      <p:pic>
        <p:nvPicPr>
          <p:cNvPr id="68610" name="Picture 2" descr="http://www.unmultimedia.org/radio/russian/wp-content/uploads/2013/11/serr1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2976" y="3357562"/>
            <a:ext cx="3333750" cy="2476501"/>
          </a:xfrm>
          <a:prstGeom prst="rect">
            <a:avLst/>
          </a:prstGeom>
          <a:noFill/>
        </p:spPr>
      </p:pic>
      <p:pic>
        <p:nvPicPr>
          <p:cNvPr id="68612" name="Picture 4" descr="http://post.kards.qip.ru/images/postcard/d5/68/9464021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72066" y="571480"/>
            <a:ext cx="3790950" cy="3810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785786" y="6305550"/>
            <a:ext cx="7824814" cy="476250"/>
          </a:xfrm>
        </p:spPr>
        <p:txBody>
          <a:bodyPr/>
          <a:lstStyle/>
          <a:p>
            <a:pPr algn="ctr"/>
            <a:r>
              <a:rPr lang="ru-RU" dirty="0" smtClean="0"/>
              <a:t>Календарь 2014/15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ru-RU" dirty="0" smtClean="0"/>
              <a:t>ООН – 2014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4294967295"/>
          </p:nvPr>
        </p:nvSpPr>
        <p:spPr>
          <a:xfrm>
            <a:off x="0" y="1600200"/>
            <a:ext cx="4038600" cy="4525963"/>
          </a:xfrm>
        </p:spPr>
        <p:txBody>
          <a:bodyPr/>
          <a:lstStyle/>
          <a:p>
            <a:r>
              <a:rPr lang="ru-RU" sz="2400" dirty="0" smtClean="0"/>
              <a:t>Международный год семейных фермерских хозяйств</a:t>
            </a:r>
          </a:p>
          <a:p>
            <a:endParaRPr lang="ru-RU" dirty="0"/>
          </a:p>
        </p:txBody>
      </p:sp>
      <p:pic>
        <p:nvPicPr>
          <p:cNvPr id="66562" name="Picture 2" descr="http://grow.clicr.ru/thumbnails/attach_files/file_news_1052_600w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5720" y="3286124"/>
            <a:ext cx="5076825" cy="2619375"/>
          </a:xfrm>
          <a:prstGeom prst="rect">
            <a:avLst/>
          </a:prstGeom>
          <a:noFill/>
        </p:spPr>
      </p:pic>
      <p:pic>
        <p:nvPicPr>
          <p:cNvPr id="66564" name="Picture 4" descr="http://www.unmultimedia.org/radio/russian/wp-content/uploads/2013/11/mez.jpg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572132" y="571480"/>
            <a:ext cx="3333750" cy="27908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ООН – 2015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dirty="0" smtClean="0"/>
              <a:t>Международный год почв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 smtClean="0"/>
              <a:t>Международный год света и световых технологий</a:t>
            </a:r>
            <a:endParaRPr lang="ru-RU" dirty="0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>
          <a:xfrm>
            <a:off x="571472" y="6305550"/>
            <a:ext cx="8039128" cy="476250"/>
          </a:xfrm>
        </p:spPr>
        <p:txBody>
          <a:bodyPr/>
          <a:lstStyle/>
          <a:p>
            <a:pPr algn="ctr"/>
            <a:r>
              <a:rPr lang="ru-RU" dirty="0" smtClean="0"/>
              <a:t>Календарь 2014/15</a:t>
            </a:r>
            <a:endParaRPr lang="ru-RU" dirty="0"/>
          </a:p>
        </p:txBody>
      </p:sp>
      <p:pic>
        <p:nvPicPr>
          <p:cNvPr id="1026" name="Picture 2" descr="http://im3-tub-ru.yandex.net/i?id=139125499-13-72&amp;n=21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62" y="2857496"/>
            <a:ext cx="2143125" cy="1428750"/>
          </a:xfrm>
          <a:prstGeom prst="rect">
            <a:avLst/>
          </a:prstGeom>
          <a:noFill/>
        </p:spPr>
      </p:pic>
      <p:pic>
        <p:nvPicPr>
          <p:cNvPr id="1028" name="Picture 4" descr="http://im5-tub-ru.yandex.net/i?id=422285579-02-72&amp;n=21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00100" y="4929198"/>
            <a:ext cx="2066925" cy="1428750"/>
          </a:xfrm>
          <a:prstGeom prst="rect">
            <a:avLst/>
          </a:prstGeom>
          <a:noFill/>
        </p:spPr>
      </p:pic>
      <p:pic>
        <p:nvPicPr>
          <p:cNvPr id="1030" name="Picture 6" descr="http://im7-tub-ru.yandex.net/i?id=152056889-49-72&amp;n=21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429124" y="3643314"/>
            <a:ext cx="2371725" cy="1428750"/>
          </a:xfrm>
          <a:prstGeom prst="rect">
            <a:avLst/>
          </a:prstGeom>
          <a:noFill/>
        </p:spPr>
      </p:pic>
      <p:pic>
        <p:nvPicPr>
          <p:cNvPr id="1032" name="Picture 8" descr="http://im7-tub-ru.yandex.net/i?id=104097506-40-72&amp;n=21">
            <a:hlinkClick r:id="rId8"/>
          </p:cNvPr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286644" y="3571876"/>
            <a:ext cx="1381125" cy="14287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3000364" y="6143644"/>
            <a:ext cx="2895600" cy="476250"/>
          </a:xfrm>
          <a:noFill/>
        </p:spPr>
        <p:txBody>
          <a:bodyPr/>
          <a:lstStyle/>
          <a:p>
            <a:pPr algn="ctr"/>
            <a:r>
              <a:rPr lang="ru-RU" dirty="0" smtClean="0">
                <a:latin typeface="Arial" charset="0"/>
              </a:rPr>
              <a:t>Календарь 2014/15</a:t>
            </a:r>
          </a:p>
        </p:txBody>
      </p:sp>
      <p:sp>
        <p:nvSpPr>
          <p:cNvPr id="18435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 anchor="b">
            <a:normAutofit/>
          </a:bodyPr>
          <a:lstStyle/>
          <a:p>
            <a:pPr eaLnBrk="1" hangingPunct="1"/>
            <a:r>
              <a:rPr lang="ru-RU" sz="3400" smtClean="0"/>
              <a:t>2014 год – объявлен </a:t>
            </a:r>
            <a:br>
              <a:rPr lang="ru-RU" sz="3400" smtClean="0"/>
            </a:br>
            <a:r>
              <a:rPr lang="ru-RU" sz="3400" smtClean="0"/>
              <a:t>годом </a:t>
            </a:r>
            <a:r>
              <a:rPr lang="ru-RU" sz="3400" b="1" smtClean="0"/>
              <a:t>Культуры</a:t>
            </a:r>
            <a:r>
              <a:rPr lang="ru-RU" sz="3400" smtClean="0"/>
              <a:t> в России</a:t>
            </a:r>
          </a:p>
        </p:txBody>
      </p:sp>
      <p:sp>
        <p:nvSpPr>
          <p:cNvPr id="9" name="Содержимое 8"/>
          <p:cNvSpPr>
            <a:spLocks noGrp="1"/>
          </p:cNvSpPr>
          <p:nvPr>
            <p:ph sz="half" idx="4294967295"/>
          </p:nvPr>
        </p:nvSpPr>
        <p:spPr>
          <a:xfrm>
            <a:off x="5105400" y="1600200"/>
            <a:ext cx="4038600" cy="4525963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«В целях привлечения внимания общества к вопросам развития культуры, сохранения культурно-исторического наследия и роли российской культуры во всем мире постановляю &lt;…&gt; провести в 2014 году в РФ Год культуры», — говорится в указе.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РИА Новости </a:t>
            </a:r>
            <a:r>
              <a:rPr lang="ru-RU" dirty="0" smtClean="0">
                <a:hlinkClick r:id="rId2"/>
              </a:rPr>
              <a:t>http://ria.ru/culture/20130422/933940431.html#ixzz2sB0DKRHK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18436" name="Нижний колонтитул 2"/>
          <p:cNvSpPr txBox="1">
            <a:spLocks noGrp="1"/>
          </p:cNvSpPr>
          <p:nvPr/>
        </p:nvSpPr>
        <p:spPr bwMode="auto">
          <a:xfrm>
            <a:off x="214282" y="6356350"/>
            <a:ext cx="8786873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endParaRPr lang="ru-RU" sz="1400" dirty="0">
              <a:solidFill>
                <a:schemeClr val="tx2"/>
              </a:solidFill>
              <a:latin typeface="Calibri" pitchFamily="34" charset="0"/>
            </a:endParaRPr>
          </a:p>
        </p:txBody>
      </p:sp>
      <p:pic>
        <p:nvPicPr>
          <p:cNvPr id="49154" name="Picture 2" descr="http://im0-tub-ru.yandex.net/i?id=4392190-14-16f-22630&amp;n=21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58016" y="0"/>
            <a:ext cx="2133600" cy="142875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3571868" y="271462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123906" name="Picture 2" descr="http://ozvest.ru/wp-content/uploads/2014/02/god-kultury1.jpg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142976" y="2214554"/>
            <a:ext cx="3619500" cy="3619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500034" y="6305550"/>
            <a:ext cx="8110566" cy="476250"/>
          </a:xfrm>
          <a:noFill/>
        </p:spPr>
        <p:txBody>
          <a:bodyPr/>
          <a:lstStyle/>
          <a:p>
            <a:pPr algn="ctr"/>
            <a:r>
              <a:rPr lang="ru-RU" dirty="0" smtClean="0">
                <a:latin typeface="Arial" charset="0"/>
              </a:rPr>
              <a:t>Календарь 2014/15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 idx="4294967295"/>
          </p:nvPr>
        </p:nvSpPr>
        <p:spPr>
          <a:xfrm>
            <a:off x="790575" y="476250"/>
            <a:ext cx="8353425" cy="1152525"/>
          </a:xfrm>
        </p:spPr>
        <p:txBody>
          <a:bodyPr anchor="b">
            <a:normAutofit fontScale="90000"/>
          </a:bodyPr>
          <a:lstStyle/>
          <a:p>
            <a:pPr eaLnBrk="1" hangingPunct="1">
              <a:defRPr/>
            </a:pPr>
            <a:r>
              <a:rPr lang="ru-RU" sz="3600" dirty="0" smtClean="0"/>
              <a:t>2014 год объявлен годом Великобритании </a:t>
            </a:r>
            <a:br>
              <a:rPr lang="ru-RU" sz="3600" dirty="0" smtClean="0"/>
            </a:br>
            <a:r>
              <a:rPr lang="ru-RU" sz="3600" dirty="0" smtClean="0"/>
              <a:t>в России и </a:t>
            </a:r>
            <a:br>
              <a:rPr lang="ru-RU" sz="3600" dirty="0" smtClean="0"/>
            </a:br>
            <a:r>
              <a:rPr lang="ru-RU" sz="3600" dirty="0" smtClean="0"/>
              <a:t>годом России в Великобритании</a:t>
            </a:r>
          </a:p>
        </p:txBody>
      </p:sp>
      <p:sp>
        <p:nvSpPr>
          <p:cNvPr id="12293" name="Содержимое 6"/>
          <p:cNvSpPr>
            <a:spLocks noGrp="1"/>
          </p:cNvSpPr>
          <p:nvPr>
            <p:ph sz="quarter" idx="4294967295"/>
          </p:nvPr>
        </p:nvSpPr>
        <p:spPr>
          <a:xfrm>
            <a:off x="4427538" y="1785926"/>
            <a:ext cx="4716462" cy="4367224"/>
          </a:xfrm>
        </p:spPr>
        <p:txBody>
          <a:bodyPr/>
          <a:lstStyle/>
          <a:p>
            <a:pPr marL="273050" indent="-273050" eaLnBrk="1" hangingPunct="1"/>
            <a:r>
              <a:rPr lang="ru-RU" sz="2000" dirty="0" smtClean="0"/>
              <a:t>«В целях дальнейшего развития российско-британских отношений провести в 2014 году Год российской культуры в Соединенном Королевстве Великобритании и Северной Ирландии и Год британской культуры в Российской Федерации» </a:t>
            </a:r>
          </a:p>
          <a:p>
            <a:pPr marL="273050" indent="-273050" eaLnBrk="1" hangingPunct="1"/>
            <a:endParaRPr lang="ru-RU" sz="2000" dirty="0" smtClean="0"/>
          </a:p>
        </p:txBody>
      </p:sp>
      <p:sp>
        <p:nvSpPr>
          <p:cNvPr id="12291" name="Нижний колонтитул 1"/>
          <p:cNvSpPr txBox="1">
            <a:spLocks noGrp="1"/>
          </p:cNvSpPr>
          <p:nvPr/>
        </p:nvSpPr>
        <p:spPr bwMode="auto">
          <a:xfrm>
            <a:off x="2898775" y="6356350"/>
            <a:ext cx="35052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endParaRPr lang="ru-RU" sz="1400">
              <a:solidFill>
                <a:schemeClr val="tx2"/>
              </a:solidFill>
              <a:latin typeface="Calibri" pitchFamily="34" charset="0"/>
            </a:endParaRPr>
          </a:p>
        </p:txBody>
      </p:sp>
      <p:pic>
        <p:nvPicPr>
          <p:cNvPr id="12294" name="Picture 4" descr="http://www.krasfun.ru/wp-content/uploads/2010/01/britaniya-vstretila-noviy-god-feyerverkami-10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00688" y="4643446"/>
            <a:ext cx="3643312" cy="196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882" name="Picture 2" descr="http://www.rus-lit.org/upload/iblock/a92/a92dd35f69e50a9bc60c6cee6afbc16e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7158" y="2928934"/>
            <a:ext cx="4143404" cy="23243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>
          <a:xfrm>
            <a:off x="500034" y="6305550"/>
            <a:ext cx="8110566" cy="476250"/>
          </a:xfrm>
        </p:spPr>
        <p:txBody>
          <a:bodyPr/>
          <a:lstStyle/>
          <a:p>
            <a:pPr algn="ctr"/>
            <a:r>
              <a:rPr lang="ru-RU" dirty="0" smtClean="0"/>
              <a:t>Календарь 2014/15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>
            <a:normAutofit/>
          </a:bodyPr>
          <a:lstStyle/>
          <a:p>
            <a:r>
              <a:rPr lang="ru-RU" sz="3200" dirty="0" smtClean="0"/>
              <a:t>2015 год объявлен годом России в Польше </a:t>
            </a:r>
            <a:br>
              <a:rPr lang="ru-RU" sz="3200" dirty="0" smtClean="0"/>
            </a:br>
            <a:r>
              <a:rPr lang="ru-RU" sz="3200" dirty="0" smtClean="0"/>
              <a:t>и Польши в России</a:t>
            </a:r>
            <a:endParaRPr lang="ru-RU" sz="3200" dirty="0"/>
          </a:p>
        </p:txBody>
      </p:sp>
      <p:pic>
        <p:nvPicPr>
          <p:cNvPr id="46082" name="Picture 2" descr="http://img01.rl0.ru/pgc/432x288/51040ab8-4d48-9922-4d48-992d005f7270.photo.0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7224" y="1714488"/>
            <a:ext cx="3143272" cy="1928165"/>
          </a:xfrm>
          <a:prstGeom prst="rect">
            <a:avLst/>
          </a:prstGeom>
          <a:noFill/>
        </p:spPr>
      </p:pic>
      <p:pic>
        <p:nvPicPr>
          <p:cNvPr id="46084" name="Picture 4" descr="http://www.returist.com/files/mphoto/vroclav1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29388" y="857232"/>
            <a:ext cx="2183122" cy="2285992"/>
          </a:xfrm>
          <a:prstGeom prst="rect">
            <a:avLst/>
          </a:prstGeom>
          <a:noFill/>
        </p:spPr>
      </p:pic>
      <p:pic>
        <p:nvPicPr>
          <p:cNvPr id="46086" name="Picture 6" descr="http://www.intertour.ru/Polsa/Tury/4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7158" y="4143380"/>
            <a:ext cx="2857520" cy="2139120"/>
          </a:xfrm>
          <a:prstGeom prst="rect">
            <a:avLst/>
          </a:prstGeom>
          <a:noFill/>
        </p:spPr>
      </p:pic>
      <p:pic>
        <p:nvPicPr>
          <p:cNvPr id="46088" name="Picture 8" descr="http://chemodan.com.ua/images/maps/pol.gif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72132" y="3429000"/>
            <a:ext cx="3400176" cy="259555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9 мая – 70 лет Победы </a:t>
            </a:r>
            <a:br>
              <a:rPr lang="ru-RU" sz="3200" dirty="0" smtClean="0"/>
            </a:br>
            <a:r>
              <a:rPr lang="ru-RU" sz="3200" dirty="0" smtClean="0"/>
              <a:t>в Великой Отечественной войне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457200" y="2071678"/>
            <a:ext cx="8229600" cy="4054485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Международная акция «Читаем детям о войне»</a:t>
            </a:r>
          </a:p>
          <a:p>
            <a:r>
              <a:rPr lang="ru-RU" sz="2400" dirty="0" smtClean="0"/>
              <a:t>Акция «Открытка ветерану»</a:t>
            </a:r>
          </a:p>
          <a:p>
            <a:r>
              <a:rPr lang="ru-RU" sz="2400" dirty="0" smtClean="0"/>
              <a:t>Акция «Эвакуация. Как это было?  Спросим очевидцев»</a:t>
            </a:r>
          </a:p>
          <a:p>
            <a:r>
              <a:rPr lang="ru-RU" sz="2400" dirty="0" smtClean="0"/>
              <a:t>Тема: «Книги, пережившие войну»</a:t>
            </a:r>
          </a:p>
          <a:p>
            <a:endParaRPr lang="ru-RU" sz="2400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642910" y="6305550"/>
            <a:ext cx="7967690" cy="476250"/>
          </a:xfrm>
        </p:spPr>
        <p:txBody>
          <a:bodyPr/>
          <a:lstStyle/>
          <a:p>
            <a:pPr algn="ctr"/>
            <a:r>
              <a:rPr lang="ru-RU" smtClean="0"/>
              <a:t>Календарь 2014/15</a:t>
            </a:r>
            <a:endParaRPr lang="ru-RU"/>
          </a:p>
        </p:txBody>
      </p:sp>
      <p:pic>
        <p:nvPicPr>
          <p:cNvPr id="74754" name="Picture 2" descr="http://im4-tub-ru.yandex.net/i?id=304489296-66-72&amp;n=21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39000" y="928670"/>
            <a:ext cx="1905000" cy="1428750"/>
          </a:xfrm>
          <a:prstGeom prst="rect">
            <a:avLst/>
          </a:prstGeom>
          <a:noFill/>
        </p:spPr>
      </p:pic>
      <p:pic>
        <p:nvPicPr>
          <p:cNvPr id="74756" name="Picture 4" descr="http://im1-tub-ru.yandex.net/i?id=189770899-42-72&amp;n=21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429124" y="4286256"/>
            <a:ext cx="2124075" cy="1428750"/>
          </a:xfrm>
          <a:prstGeom prst="rect">
            <a:avLst/>
          </a:prstGeom>
          <a:noFill/>
        </p:spPr>
      </p:pic>
      <p:pic>
        <p:nvPicPr>
          <p:cNvPr id="74758" name="Picture 6" descr="https://encrypted-tbn1.gstatic.com/images?q=tbn:ANd9GcQ_RP-rNRARn5znHdchXT9FjfsYECGdUbbSIQ5UPzJwQXNSL1Veyw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000100" y="4643446"/>
            <a:ext cx="2638425" cy="1733551"/>
          </a:xfrm>
          <a:prstGeom prst="rect">
            <a:avLst/>
          </a:prstGeom>
          <a:noFill/>
        </p:spPr>
      </p:pic>
      <p:pic>
        <p:nvPicPr>
          <p:cNvPr id="74760" name="Picture 8" descr="https://encrypted-tbn0.gstatic.com/images?q=tbn:ANd9GcSaGV7ufsDz_qFTuywXQvgTjGVfR3xXKo0Xok3U5TnrI0jctHXCDA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929454" y="3786190"/>
            <a:ext cx="1838325" cy="24955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142852"/>
            <a:ext cx="8786874" cy="3000396"/>
          </a:xfrm>
        </p:spPr>
        <p:txBody>
          <a:bodyPr>
            <a:normAutofit/>
          </a:bodyPr>
          <a:lstStyle/>
          <a:p>
            <a:pPr algn="l"/>
            <a:r>
              <a:rPr lang="ru-RU" sz="2000" b="1" dirty="0" smtClean="0">
                <a:hlinkClick r:id="rId2"/>
              </a:rPr>
              <a:t>Как это было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 Военно-историческая серия издательства </a:t>
            </a:r>
            <a:r>
              <a:rPr lang="ru-RU" sz="2000" b="1" dirty="0" smtClean="0"/>
              <a:t>«Самокат» </a:t>
            </a:r>
            <a:r>
              <a:rPr lang="ru-RU" sz="2000" dirty="0" smtClean="0"/>
              <a:t>для подростков. Замысел издательства – рассказать о Великой Отечественной войне честно и объективно настолько, насколько это возможно. Честность гарантируют имена авторов – писателей-фронтовиков, непосредственных очевидцев тех событий, людей с безупречной личной и творческой репутацией.</a:t>
            </a:r>
            <a:br>
              <a:rPr lang="ru-RU" sz="2000" dirty="0" smtClean="0"/>
            </a:br>
            <a:r>
              <a:rPr lang="ru-RU" sz="2000" dirty="0" smtClean="0"/>
              <a:t> Художественное произведение дополняется статьей историка, излагающей сегодняшний взгляд на описываемые события.</a:t>
            </a: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286124"/>
            <a:ext cx="8229600" cy="2840039"/>
          </a:xfrm>
        </p:spPr>
        <p:txBody>
          <a:bodyPr/>
          <a:lstStyle/>
          <a:p>
            <a:endParaRPr lang="ru-RU" dirty="0" smtClean="0"/>
          </a:p>
          <a:p>
            <a:endParaRPr lang="ru-RU" dirty="0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>
          <a:xfrm>
            <a:off x="428596" y="6305550"/>
            <a:ext cx="8182004" cy="476250"/>
          </a:xfrm>
        </p:spPr>
        <p:txBody>
          <a:bodyPr/>
          <a:lstStyle/>
          <a:p>
            <a:pPr algn="ctr"/>
            <a:r>
              <a:rPr lang="ru-RU" smtClean="0"/>
              <a:t>Календарь 2014/15</a:t>
            </a:r>
            <a:endParaRPr lang="ru-RU"/>
          </a:p>
        </p:txBody>
      </p:sp>
      <p:pic>
        <p:nvPicPr>
          <p:cNvPr id="1028" name="Picture 4" descr="http://www.samokatbook.ru/imgfile/book_ru/1310449990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57620" y="3143248"/>
            <a:ext cx="2005965" cy="2786062"/>
          </a:xfrm>
          <a:prstGeom prst="rect">
            <a:avLst/>
          </a:prstGeom>
          <a:noFill/>
        </p:spPr>
      </p:pic>
      <p:pic>
        <p:nvPicPr>
          <p:cNvPr id="1030" name="Picture 6" descr="http://www.samokatbook.ru/imgfile/book_ru/1538510050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14414" y="3214686"/>
            <a:ext cx="1953232" cy="2786082"/>
          </a:xfrm>
          <a:prstGeom prst="rect">
            <a:avLst/>
          </a:prstGeom>
          <a:noFill/>
        </p:spPr>
      </p:pic>
      <p:pic>
        <p:nvPicPr>
          <p:cNvPr id="1032" name="Picture 8" descr="http://www.samokatbook.ru/imgfile/book_ru/476657704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643702" y="3143248"/>
            <a:ext cx="2047875" cy="28575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2285984" y="242886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Издательство</a:t>
            </a:r>
            <a:r>
              <a:rPr lang="ru-RU" dirty="0" smtClean="0"/>
              <a:t> «</a:t>
            </a:r>
            <a:r>
              <a:rPr lang="ru-RU" b="1" dirty="0" err="1" smtClean="0"/>
              <a:t>КомпасГид</a:t>
            </a:r>
            <a:r>
              <a:rPr lang="ru-RU" dirty="0" smtClean="0"/>
              <a:t>».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14678" y="1600200"/>
            <a:ext cx="5715040" cy="4614882"/>
          </a:xfrm>
        </p:spPr>
        <p:txBody>
          <a:bodyPr>
            <a:normAutofit fontScale="92500" lnSpcReduction="20000"/>
          </a:bodyPr>
          <a:lstStyle/>
          <a:p>
            <a:r>
              <a:rPr lang="ru-RU" sz="2000" i="1" dirty="0" smtClean="0"/>
              <a:t>Спокойный патриарх неспокойного семейства, бурлящего вокруг дачных шашлыков, купаний и любых других каникулярных поводов, под натиском правнука вспоминает детство, самый страшный и звонкий кусок – зиму 1942 года. Три последних месяца из полутора лет, </a:t>
            </a:r>
            <a:br>
              <a:rPr lang="ru-RU" sz="2000" i="1" dirty="0" smtClean="0"/>
            </a:br>
            <a:r>
              <a:rPr lang="ru-RU" sz="2000" i="1" dirty="0" smtClean="0"/>
              <a:t>в течение которых Димка бродил по пояс в грязи и снегу, конвоировал перепуганных до истерики полицаев, выменивал у немецких обозников гранаты на </a:t>
            </a:r>
            <a:r>
              <a:rPr lang="ru-RU" sz="2000" i="1" dirty="0" err="1" smtClean="0"/>
              <a:t>лендлизовскую</a:t>
            </a:r>
            <a:r>
              <a:rPr lang="ru-RU" sz="2000" i="1" dirty="0" smtClean="0"/>
              <a:t> тушенку с Большой земли, отчаянно хотел отогреться и наесться, а еще больше – открыть наконец счет убитым фрицам. А опекал его эти полтора года </a:t>
            </a:r>
            <a:r>
              <a:rPr lang="ru-RU" sz="2000" i="1" dirty="0" err="1" smtClean="0"/>
              <a:t>Саныч</a:t>
            </a:r>
            <a:r>
              <a:rPr lang="ru-RU" sz="2000" i="1" dirty="0" smtClean="0"/>
              <a:t>, дерзкий пацан, трепло и боец от бога, заговоренный цыганкой от пули и фотокадра, представленный к Герою и боящийся всего трех вещей: предательства, торфяного топтуна из бабкиных сказок и строгой девушки Алевтины.</a:t>
            </a:r>
          </a:p>
          <a:p>
            <a:r>
              <a:rPr lang="en-US" sz="2000" i="1" dirty="0" smtClean="0"/>
              <a:t>http://fantlab.ru/work341656</a:t>
            </a:r>
            <a:endParaRPr lang="ru-RU" sz="2000" i="1" dirty="0" smtClean="0"/>
          </a:p>
          <a:p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500034" y="6305550"/>
            <a:ext cx="8110566" cy="476250"/>
          </a:xfrm>
        </p:spPr>
        <p:txBody>
          <a:bodyPr/>
          <a:lstStyle/>
          <a:p>
            <a:pPr algn="ctr"/>
            <a:r>
              <a:rPr lang="ru-RU" dirty="0" smtClean="0"/>
              <a:t>Календарь 2014/15</a:t>
            </a:r>
            <a:endParaRPr lang="ru-RU" dirty="0"/>
          </a:p>
        </p:txBody>
      </p:sp>
      <p:pic>
        <p:nvPicPr>
          <p:cNvPr id="4" name="Picture 2" descr="http://4.bp.blogspot.com/-c-v7Jc9NBaA/UWca6HZYvSI/AAAAAAAAAjc/KWFO2KMzNts/s1600/%D0%9E%D0%B1%D0%BB%D0%B0%D1%87%D0%BD%D1%8B%D0%B9+%D0%BF%D0%BE%D0%BB%D0%BA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28662" y="1857364"/>
            <a:ext cx="2551051" cy="380753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500034" y="6305550"/>
            <a:ext cx="8110566" cy="476250"/>
          </a:xfrm>
          <a:noFill/>
        </p:spPr>
        <p:txBody>
          <a:bodyPr/>
          <a:lstStyle/>
          <a:p>
            <a:pPr algn="ctr"/>
            <a:r>
              <a:rPr lang="ru-RU" smtClean="0">
                <a:latin typeface="Arial" charset="0"/>
              </a:rPr>
              <a:t>Календарь 2014/15</a:t>
            </a:r>
            <a:endParaRPr lang="ru-RU" dirty="0" smtClean="0">
              <a:latin typeface="Arial" charset="0"/>
            </a:endParaRPr>
          </a:p>
        </p:txBody>
      </p:sp>
      <p:sp>
        <p:nvSpPr>
          <p:cNvPr id="19460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611188" y="274638"/>
            <a:ext cx="8532812" cy="1143000"/>
          </a:xfrm>
        </p:spPr>
        <p:txBody>
          <a:bodyPr anchor="b">
            <a:normAutofit fontScale="90000"/>
          </a:bodyPr>
          <a:lstStyle/>
          <a:p>
            <a:pPr marL="53975" eaLnBrk="1" hangingPunct="1"/>
            <a:r>
              <a:rPr lang="ru-RU" b="1" dirty="0" smtClean="0">
                <a:solidFill>
                  <a:srgbClr val="393958"/>
                </a:solidFill>
              </a:rPr>
              <a:t>Литературные даты  учебного года</a:t>
            </a:r>
          </a:p>
        </p:txBody>
      </p:sp>
      <p:sp>
        <p:nvSpPr>
          <p:cNvPr id="19459" name="Нижний колонтитул 2"/>
          <p:cNvSpPr txBox="1">
            <a:spLocks noGrp="1"/>
          </p:cNvSpPr>
          <p:nvPr/>
        </p:nvSpPr>
        <p:spPr bwMode="auto">
          <a:xfrm>
            <a:off x="2898775" y="6308725"/>
            <a:ext cx="3505200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endParaRPr lang="ru-RU" sz="1400">
              <a:solidFill>
                <a:schemeClr val="tx2"/>
              </a:solidFill>
              <a:latin typeface="Calibri" pitchFamily="34" charset="0"/>
            </a:endParaRPr>
          </a:p>
        </p:txBody>
      </p:sp>
      <p:sp>
        <p:nvSpPr>
          <p:cNvPr id="19461" name="Нижний колонтитул 2"/>
          <p:cNvSpPr txBox="1">
            <a:spLocks noGrp="1"/>
          </p:cNvSpPr>
          <p:nvPr/>
        </p:nvSpPr>
        <p:spPr bwMode="auto">
          <a:xfrm>
            <a:off x="3643313" y="6362700"/>
            <a:ext cx="2895600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endParaRPr lang="ru-RU" sz="1200">
              <a:solidFill>
                <a:srgbClr val="BCBCBC"/>
              </a:solidFill>
              <a:latin typeface="Times New Roman" pitchFamily="18" charset="0"/>
            </a:endParaRPr>
          </a:p>
        </p:txBody>
      </p:sp>
      <p:pic>
        <p:nvPicPr>
          <p:cNvPr id="19462" name="Picture 2" descr="http://im7-tub-ru.yandex.net/i?id=377662272-18-72&amp;n=21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2976" y="1928802"/>
            <a:ext cx="3238500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3" name="Picture 4" descr="http://im7-tub-ru.yandex.net/i?id=66408266-66-72&amp;n=21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86438" y="2928934"/>
            <a:ext cx="3357562" cy="234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4" name="Picture 6" descr="http://im6-tub-ru.yandex.net/i?id=84443647-26-72&amp;n=21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356100" y="4365625"/>
            <a:ext cx="1076325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571472" y="6305550"/>
            <a:ext cx="8039128" cy="476250"/>
          </a:xfrm>
          <a:noFill/>
        </p:spPr>
        <p:txBody>
          <a:bodyPr/>
          <a:lstStyle/>
          <a:p>
            <a:pPr algn="ctr"/>
            <a:r>
              <a:rPr lang="ru-RU" dirty="0" smtClean="0">
                <a:latin typeface="Arial" charset="0"/>
              </a:rPr>
              <a:t>Календарь 2014/15</a:t>
            </a:r>
          </a:p>
        </p:txBody>
      </p:sp>
      <p:sp>
        <p:nvSpPr>
          <p:cNvPr id="117763" name="Rectangle 2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  <a:noFill/>
        </p:spPr>
        <p:txBody>
          <a:bodyPr anchor="b">
            <a:normAutofit/>
          </a:bodyPr>
          <a:lstStyle/>
          <a:p>
            <a:pPr eaLnBrk="1" hangingPunct="1"/>
            <a:r>
              <a:rPr lang="ru-RU" sz="3400" b="1" dirty="0" smtClean="0">
                <a:solidFill>
                  <a:srgbClr val="CC3300"/>
                </a:solidFill>
              </a:rPr>
              <a:t>Отечественная литература. ХХ век</a:t>
            </a:r>
            <a:br>
              <a:rPr lang="ru-RU" sz="3400" b="1" dirty="0" smtClean="0">
                <a:solidFill>
                  <a:srgbClr val="CC3300"/>
                </a:solidFill>
              </a:rPr>
            </a:br>
            <a:endParaRPr lang="ru-RU" sz="3400" b="1" dirty="0" smtClean="0">
              <a:solidFill>
                <a:srgbClr val="CC3300"/>
              </a:solidFill>
            </a:endParaRPr>
          </a:p>
        </p:txBody>
      </p:sp>
      <p:sp>
        <p:nvSpPr>
          <p:cNvPr id="117764" name="Rectangle 5"/>
          <p:cNvSpPr>
            <a:spLocks noGrp="1"/>
          </p:cNvSpPr>
          <p:nvPr>
            <p:ph type="body" sz="half" idx="4294967295"/>
          </p:nvPr>
        </p:nvSpPr>
        <p:spPr>
          <a:xfrm>
            <a:off x="5329238" y="836712"/>
            <a:ext cx="3814762" cy="4987941"/>
          </a:xfrm>
        </p:spPr>
        <p:txBody>
          <a:bodyPr lIns="182880" tIns="91440"/>
          <a:lstStyle/>
          <a:p>
            <a:pPr marL="265113" indent="-265113" eaLnBrk="1" hangingPunct="1"/>
            <a:r>
              <a:rPr lang="ru-RU" sz="2400" dirty="0" smtClean="0"/>
              <a:t>1 сентября – </a:t>
            </a:r>
          </a:p>
          <a:p>
            <a:pPr marL="265113" indent="-265113" eaLnBrk="1" hangingPunct="1"/>
            <a:r>
              <a:rPr lang="ru-RU" sz="2400" b="1" dirty="0" smtClean="0"/>
              <a:t>115 лет</a:t>
            </a:r>
            <a:r>
              <a:rPr lang="ru-RU" sz="2400" dirty="0" smtClean="0"/>
              <a:t> со дня рождения писателя </a:t>
            </a:r>
          </a:p>
          <a:p>
            <a:pPr marL="265113" indent="-265113" eaLnBrk="1" hangingPunct="1"/>
            <a:r>
              <a:rPr lang="ru-RU" sz="2400" b="1" dirty="0" smtClean="0"/>
              <a:t>Андрея Платоновича Платонова</a:t>
            </a:r>
          </a:p>
          <a:p>
            <a:pPr marL="265113" indent="-265113" eaLnBrk="1" hangingPunct="1"/>
            <a:r>
              <a:rPr lang="ru-RU" sz="2400" dirty="0" smtClean="0"/>
              <a:t>(1899–1951)</a:t>
            </a:r>
          </a:p>
        </p:txBody>
      </p:sp>
      <p:pic>
        <p:nvPicPr>
          <p:cNvPr id="117765" name="Picture 2" descr="http://shgpi.edu.ru/biblioteka/forum/img/literaturny_calendar/26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0100" y="1071546"/>
            <a:ext cx="2571750" cy="2881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7766" name="Picture 4" descr="http://img-fotki.yandex.ru/get/4007/camp11.8f/0_463ab_7b449cd_X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00892" y="3500438"/>
            <a:ext cx="1857375" cy="2427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7767" name="Picture 6" descr="http://www.libex.ru/dimg/5b82f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00166" y="4357694"/>
            <a:ext cx="1408112" cy="187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7768" name="Picture 8" descr="http://www.det-book.ru/components/com_virtuemart/shop_image/product/_________________4af6fae266d90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71934" y="3929066"/>
            <a:ext cx="1703388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857224" y="6305550"/>
            <a:ext cx="7753376" cy="476250"/>
          </a:xfrm>
          <a:noFill/>
        </p:spPr>
        <p:txBody>
          <a:bodyPr/>
          <a:lstStyle/>
          <a:p>
            <a:pPr algn="ctr"/>
            <a:r>
              <a:rPr lang="ru-RU" dirty="0" smtClean="0">
                <a:latin typeface="Arial" charset="0"/>
              </a:rPr>
              <a:t>Календарь 2014/15</a:t>
            </a:r>
          </a:p>
        </p:txBody>
      </p:sp>
      <p:sp>
        <p:nvSpPr>
          <p:cNvPr id="118787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057400" y="333375"/>
            <a:ext cx="7086600" cy="1143000"/>
          </a:xfrm>
        </p:spPr>
        <p:txBody>
          <a:bodyPr anchor="b">
            <a:normAutofit fontScale="90000"/>
          </a:bodyPr>
          <a:lstStyle/>
          <a:p>
            <a:pPr eaLnBrk="1" hangingPunct="1"/>
            <a:r>
              <a:rPr lang="ru-RU" smtClean="0">
                <a:solidFill>
                  <a:srgbClr val="CC3399"/>
                </a:solidFill>
              </a:rPr>
              <a:t>Зарубежная детская литература</a:t>
            </a:r>
          </a:p>
        </p:txBody>
      </p:sp>
      <p:sp>
        <p:nvSpPr>
          <p:cNvPr id="118788" name="Текст 2"/>
          <p:cNvSpPr>
            <a:spLocks noGrp="1"/>
          </p:cNvSpPr>
          <p:nvPr>
            <p:ph type="body" sz="half" idx="4294967295"/>
          </p:nvPr>
        </p:nvSpPr>
        <p:spPr>
          <a:xfrm>
            <a:off x="0" y="1714489"/>
            <a:ext cx="3357554" cy="4457712"/>
          </a:xfrm>
        </p:spPr>
        <p:txBody>
          <a:bodyPr lIns="182880" tIns="91440"/>
          <a:lstStyle/>
          <a:p>
            <a:pPr marL="265113" indent="-265113" eaLnBrk="1" hangingPunct="1">
              <a:lnSpc>
                <a:spcPct val="90000"/>
              </a:lnSpc>
            </a:pPr>
            <a:r>
              <a:rPr lang="ru-RU" sz="2400" dirty="0" smtClean="0"/>
              <a:t>5 сентября – </a:t>
            </a:r>
          </a:p>
          <a:p>
            <a:pPr marL="265113" indent="-265113" eaLnBrk="1" hangingPunct="1">
              <a:lnSpc>
                <a:spcPct val="90000"/>
              </a:lnSpc>
            </a:pPr>
            <a:r>
              <a:rPr lang="ru-RU" sz="2400" b="1" dirty="0" smtClean="0"/>
              <a:t>11</a:t>
            </a:r>
            <a:r>
              <a:rPr lang="en-US" sz="2400" b="1" dirty="0" smtClean="0"/>
              <a:t>5</a:t>
            </a:r>
            <a:r>
              <a:rPr lang="ru-RU" sz="2400" b="1" dirty="0" smtClean="0"/>
              <a:t> лет</a:t>
            </a:r>
            <a:r>
              <a:rPr lang="ru-RU" sz="2400" dirty="0" smtClean="0"/>
              <a:t> со дня рождения чешского писателя, иллюстратора</a:t>
            </a:r>
          </a:p>
          <a:p>
            <a:pPr marL="265113" indent="-265113" eaLnBrk="1" hangingPunct="1">
              <a:lnSpc>
                <a:spcPct val="90000"/>
              </a:lnSpc>
            </a:pPr>
            <a:r>
              <a:rPr lang="ru-RU" sz="2400" b="1" dirty="0" err="1" smtClean="0"/>
              <a:t>Ондржея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Секоры</a:t>
            </a:r>
            <a:r>
              <a:rPr lang="ru-RU" sz="2400" dirty="0" smtClean="0"/>
              <a:t> </a:t>
            </a:r>
          </a:p>
          <a:p>
            <a:pPr marL="265113" indent="-265113" eaLnBrk="1" hangingPunct="1">
              <a:lnSpc>
                <a:spcPct val="90000"/>
              </a:lnSpc>
            </a:pPr>
            <a:r>
              <a:rPr lang="ru-RU" sz="2400" dirty="0" smtClean="0"/>
              <a:t>(1899–1967)</a:t>
            </a:r>
          </a:p>
          <a:p>
            <a:pPr marL="265113" indent="-265113" eaLnBrk="1" hangingPunct="1">
              <a:lnSpc>
                <a:spcPct val="90000"/>
              </a:lnSpc>
            </a:pPr>
            <a:endParaRPr lang="ru-RU" dirty="0" smtClean="0"/>
          </a:p>
        </p:txBody>
      </p:sp>
      <p:sp>
        <p:nvSpPr>
          <p:cNvPr id="118789" name="Text Box 6"/>
          <p:cNvSpPr txBox="1">
            <a:spLocks noChangeArrowheads="1"/>
          </p:cNvSpPr>
          <p:nvPr/>
        </p:nvSpPr>
        <p:spPr bwMode="auto">
          <a:xfrm>
            <a:off x="3616325" y="6169025"/>
            <a:ext cx="1841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 sz="1400">
              <a:solidFill>
                <a:schemeClr val="tx2"/>
              </a:solidFill>
              <a:latin typeface="Calibri" pitchFamily="34" charset="0"/>
            </a:endParaRPr>
          </a:p>
          <a:p>
            <a:endParaRPr lang="ru-RU"/>
          </a:p>
        </p:txBody>
      </p:sp>
      <p:pic>
        <p:nvPicPr>
          <p:cNvPr id="118790" name="Picture 9" descr="http://philatelia.ru/pict/cat2/dir1/746ru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00826" y="1000108"/>
            <a:ext cx="2357438" cy="2424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8791" name="Picture 11" descr="http://www.knigaline.ru/pick/Sekora_PMF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3768" y="3929066"/>
            <a:ext cx="1643063" cy="220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8792" name="Picture 13" descr="http://nkozlov.ru/inc/images_m/0710/0710081316450_m.jpg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500430" y="2214554"/>
            <a:ext cx="211455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642910" y="6305550"/>
            <a:ext cx="7967690" cy="476250"/>
          </a:xfrm>
          <a:noFill/>
        </p:spPr>
        <p:txBody>
          <a:bodyPr/>
          <a:lstStyle/>
          <a:p>
            <a:pPr algn="ctr"/>
            <a:r>
              <a:rPr lang="ru-RU" dirty="0" smtClean="0">
                <a:latin typeface="Arial" charset="0"/>
              </a:rPr>
              <a:t>Календарь 2014/15</a:t>
            </a:r>
          </a:p>
        </p:txBody>
      </p:sp>
      <p:sp>
        <p:nvSpPr>
          <p:cNvPr id="119811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057400" y="333375"/>
            <a:ext cx="7086600" cy="1143000"/>
          </a:xfrm>
        </p:spPr>
        <p:txBody>
          <a:bodyPr anchor="b"/>
          <a:lstStyle/>
          <a:p>
            <a:pPr eaLnBrk="1" hangingPunct="1"/>
            <a:r>
              <a:rPr lang="ru-RU" smtClean="0">
                <a:solidFill>
                  <a:srgbClr val="CC3399"/>
                </a:solidFill>
              </a:rPr>
              <a:t>Зарубежная литература</a:t>
            </a:r>
          </a:p>
        </p:txBody>
      </p:sp>
      <p:sp>
        <p:nvSpPr>
          <p:cNvPr id="119812" name="Текст 2"/>
          <p:cNvSpPr>
            <a:spLocks noGrp="1"/>
          </p:cNvSpPr>
          <p:nvPr>
            <p:ph type="body" sz="half" idx="4294967295"/>
          </p:nvPr>
        </p:nvSpPr>
        <p:spPr>
          <a:xfrm>
            <a:off x="0" y="1571613"/>
            <a:ext cx="2736850" cy="4600588"/>
          </a:xfrm>
        </p:spPr>
        <p:txBody>
          <a:bodyPr lIns="182880" tIns="91440"/>
          <a:lstStyle/>
          <a:p>
            <a:pPr marL="265113" indent="-265113" eaLnBrk="1" hangingPunct="1">
              <a:lnSpc>
                <a:spcPct val="90000"/>
              </a:lnSpc>
            </a:pPr>
            <a:r>
              <a:rPr lang="ru-RU" sz="2400" dirty="0" smtClean="0"/>
              <a:t>6 сентября – </a:t>
            </a:r>
          </a:p>
          <a:p>
            <a:pPr marL="265113" indent="-265113" eaLnBrk="1" hangingPunct="1">
              <a:lnSpc>
                <a:spcPct val="90000"/>
              </a:lnSpc>
            </a:pPr>
            <a:r>
              <a:rPr lang="ru-RU" sz="2400" b="1" dirty="0" smtClean="0"/>
              <a:t>14</a:t>
            </a:r>
            <a:r>
              <a:rPr lang="en-US" sz="2400" b="1" dirty="0" smtClean="0"/>
              <a:t>5</a:t>
            </a:r>
            <a:r>
              <a:rPr lang="ru-RU" sz="2400" b="1" dirty="0" smtClean="0"/>
              <a:t> лет</a:t>
            </a:r>
            <a:r>
              <a:rPr lang="ru-RU" sz="2400" dirty="0" smtClean="0"/>
              <a:t> со дня рождения австрийского писателя</a:t>
            </a:r>
          </a:p>
          <a:p>
            <a:pPr marL="265113" indent="-265113" eaLnBrk="1" hangingPunct="1">
              <a:lnSpc>
                <a:spcPct val="90000"/>
              </a:lnSpc>
            </a:pPr>
            <a:r>
              <a:rPr lang="ru-RU" sz="2400" b="1" dirty="0" smtClean="0"/>
              <a:t>Феликса </a:t>
            </a:r>
            <a:r>
              <a:rPr lang="ru-RU" sz="2400" b="1" dirty="0" err="1" smtClean="0"/>
              <a:t>Зальтена</a:t>
            </a:r>
            <a:r>
              <a:rPr lang="ru-RU" sz="2400" dirty="0" smtClean="0"/>
              <a:t> </a:t>
            </a:r>
          </a:p>
          <a:p>
            <a:pPr marL="265113" indent="-265113" eaLnBrk="1" hangingPunct="1">
              <a:lnSpc>
                <a:spcPct val="90000"/>
              </a:lnSpc>
            </a:pPr>
            <a:r>
              <a:rPr lang="ru-RU" sz="2400" dirty="0" smtClean="0"/>
              <a:t>(1869–1945)</a:t>
            </a:r>
          </a:p>
          <a:p>
            <a:pPr marL="265113" indent="-265113" eaLnBrk="1" hangingPunct="1">
              <a:lnSpc>
                <a:spcPct val="90000"/>
              </a:lnSpc>
            </a:pPr>
            <a:endParaRPr lang="ru-RU" dirty="0" smtClean="0"/>
          </a:p>
        </p:txBody>
      </p:sp>
      <p:pic>
        <p:nvPicPr>
          <p:cNvPr id="119813" name="Picture 8" descr="A11009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57488" y="2857496"/>
            <a:ext cx="1679575" cy="2141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9814" name="Text Box 6"/>
          <p:cNvSpPr txBox="1">
            <a:spLocks noChangeArrowheads="1"/>
          </p:cNvSpPr>
          <p:nvPr/>
        </p:nvSpPr>
        <p:spPr bwMode="auto">
          <a:xfrm>
            <a:off x="3616325" y="6169025"/>
            <a:ext cx="1841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 sz="1400">
              <a:solidFill>
                <a:schemeClr val="tx2"/>
              </a:solidFill>
              <a:latin typeface="Calibri" pitchFamily="34" charset="0"/>
            </a:endParaRPr>
          </a:p>
          <a:p>
            <a:endParaRPr lang="ru-RU"/>
          </a:p>
        </p:txBody>
      </p:sp>
      <p:pic>
        <p:nvPicPr>
          <p:cNvPr id="119815" name="Picture 8" descr="salte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4" y="1928802"/>
            <a:ext cx="3889375" cy="3579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714348" y="6305550"/>
            <a:ext cx="7896252" cy="476250"/>
          </a:xfrm>
          <a:noFill/>
        </p:spPr>
        <p:txBody>
          <a:bodyPr/>
          <a:lstStyle/>
          <a:p>
            <a:pPr algn="ctr"/>
            <a:r>
              <a:rPr lang="ru-RU" dirty="0" smtClean="0">
                <a:latin typeface="Arial" charset="0"/>
              </a:rPr>
              <a:t>Календарь 2014/15</a:t>
            </a:r>
          </a:p>
        </p:txBody>
      </p:sp>
      <p:sp>
        <p:nvSpPr>
          <p:cNvPr id="120835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 anchor="b"/>
          <a:lstStyle/>
          <a:p>
            <a:pPr eaLnBrk="1" hangingPunct="1"/>
            <a:r>
              <a:rPr lang="ru-RU" b="1" smtClean="0">
                <a:solidFill>
                  <a:srgbClr val="33CC33"/>
                </a:solidFill>
              </a:rPr>
              <a:t>Детская литература</a:t>
            </a:r>
          </a:p>
        </p:txBody>
      </p:sp>
      <p:sp>
        <p:nvSpPr>
          <p:cNvPr id="120836" name="Содержимое 2"/>
          <p:cNvSpPr>
            <a:spLocks noGrp="1"/>
          </p:cNvSpPr>
          <p:nvPr>
            <p:ph sz="half" idx="4294967295"/>
          </p:nvPr>
        </p:nvSpPr>
        <p:spPr>
          <a:xfrm>
            <a:off x="0" y="1989138"/>
            <a:ext cx="3600450" cy="3297250"/>
          </a:xfrm>
        </p:spPr>
        <p:txBody>
          <a:bodyPr lIns="182880" tIns="91440">
            <a:normAutofit/>
          </a:bodyPr>
          <a:lstStyle/>
          <a:p>
            <a:pPr marL="265113" indent="-265113" eaLnBrk="1" hangingPunct="1"/>
            <a:r>
              <a:rPr lang="ru-RU" sz="2400" dirty="0" smtClean="0"/>
              <a:t>12 сентября – </a:t>
            </a:r>
          </a:p>
          <a:p>
            <a:pPr marL="265113" indent="-265113" eaLnBrk="1" hangingPunct="1"/>
            <a:r>
              <a:rPr lang="ru-RU" sz="2400" b="1" dirty="0" smtClean="0"/>
              <a:t>135 лет</a:t>
            </a:r>
            <a:r>
              <a:rPr lang="ru-RU" sz="2400" dirty="0" smtClean="0"/>
              <a:t> со дня рождения писателя-сказочника </a:t>
            </a:r>
          </a:p>
          <a:p>
            <a:pPr marL="265113" indent="-265113" eaLnBrk="1" hangingPunct="1"/>
            <a:r>
              <a:rPr lang="ru-RU" sz="2400" b="1" dirty="0" smtClean="0"/>
              <a:t>Степана Григорьевича </a:t>
            </a:r>
            <a:r>
              <a:rPr lang="ru-RU" sz="2400" b="1" dirty="0" err="1" smtClean="0"/>
              <a:t>Писахова</a:t>
            </a:r>
            <a:r>
              <a:rPr lang="ru-RU" sz="2400" b="1" dirty="0" smtClean="0"/>
              <a:t> </a:t>
            </a:r>
          </a:p>
          <a:p>
            <a:pPr marL="265113" indent="-265113" eaLnBrk="1" hangingPunct="1"/>
            <a:r>
              <a:rPr lang="ru-RU" sz="2400" dirty="0" smtClean="0"/>
              <a:t>(1879–1960)</a:t>
            </a:r>
          </a:p>
          <a:p>
            <a:pPr marL="265113" indent="-265113" eaLnBrk="1" hangingPunct="1"/>
            <a:endParaRPr lang="ru-RU" sz="2400" dirty="0" smtClean="0"/>
          </a:p>
        </p:txBody>
      </p:sp>
      <p:pic>
        <p:nvPicPr>
          <p:cNvPr id="120837" name="Picture 6" descr="154689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71868" y="1571612"/>
            <a:ext cx="2615729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0838" name="Picture 9" descr="1257863988_ryirrssrryorye-ssrryirrs-ryiryosrsrris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29388" y="2357430"/>
            <a:ext cx="253365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0839" name="Text Box 10"/>
          <p:cNvSpPr txBox="1">
            <a:spLocks noChangeArrowheads="1"/>
          </p:cNvSpPr>
          <p:nvPr/>
        </p:nvSpPr>
        <p:spPr bwMode="auto">
          <a:xfrm>
            <a:off x="3759200" y="6311900"/>
            <a:ext cx="18415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 sz="1400">
              <a:solidFill>
                <a:schemeClr val="tx2"/>
              </a:solidFill>
              <a:latin typeface="Calibri" pitchFamily="34" charset="0"/>
            </a:endParaRPr>
          </a:p>
          <a:p>
            <a:endParaRPr lang="ru-RU" sz="140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642910" y="6305550"/>
            <a:ext cx="7967690" cy="476250"/>
          </a:xfrm>
          <a:noFill/>
        </p:spPr>
        <p:txBody>
          <a:bodyPr/>
          <a:lstStyle/>
          <a:p>
            <a:pPr algn="ctr"/>
            <a:r>
              <a:rPr lang="ru-RU" dirty="0" smtClean="0">
                <a:latin typeface="Arial" charset="0"/>
              </a:rPr>
              <a:t>Календарь 2014/15</a:t>
            </a:r>
          </a:p>
        </p:txBody>
      </p:sp>
      <p:pic>
        <p:nvPicPr>
          <p:cNvPr id="121859" name="Picture 4" descr="30094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51275" y="3716338"/>
            <a:ext cx="1905000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860" name="Picture 8" descr="ogi0180bi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635375" y="404813"/>
            <a:ext cx="2393950" cy="317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861" name="Picture 7" descr="arhangelska_bogateika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288" y="260350"/>
            <a:ext cx="281940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862" name="Picture 9" descr="1005136142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188" y="4365625"/>
            <a:ext cx="2265362" cy="2265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863" name="Picture 11" descr="vpLKuVB2-6o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43663" y="3429000"/>
            <a:ext cx="2301875" cy="3017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864" name="Picture 13" descr="1296890160_poster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27763" y="404813"/>
            <a:ext cx="2657475" cy="265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1865" name="Text Box 14"/>
          <p:cNvSpPr txBox="1">
            <a:spLocks noChangeArrowheads="1"/>
          </p:cNvSpPr>
          <p:nvPr/>
        </p:nvSpPr>
        <p:spPr bwMode="auto">
          <a:xfrm>
            <a:off x="3903663" y="6311900"/>
            <a:ext cx="1841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 sz="140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500034" y="6305550"/>
            <a:ext cx="8110566" cy="476250"/>
          </a:xfrm>
          <a:noFill/>
        </p:spPr>
        <p:txBody>
          <a:bodyPr/>
          <a:lstStyle/>
          <a:p>
            <a:pPr algn="ctr"/>
            <a:r>
              <a:rPr lang="ru-RU" smtClean="0">
                <a:latin typeface="Arial" charset="0"/>
              </a:rPr>
              <a:t>Календарь 2014/15</a:t>
            </a:r>
            <a:endParaRPr lang="ru-RU" dirty="0" smtClean="0"/>
          </a:p>
        </p:txBody>
      </p:sp>
      <p:pic>
        <p:nvPicPr>
          <p:cNvPr id="122883" name="Picture 6" descr="66633_or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00166" y="428604"/>
            <a:ext cx="4392612" cy="301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884" name="Picture 8" descr="56718227_BEREGGGGGGGGGGGGG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72198" y="2643182"/>
            <a:ext cx="2962275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885" name="Picture 10" descr="4222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8596" y="3571876"/>
            <a:ext cx="2941637" cy="308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886" name="Picture 12" descr="s19777177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34175" y="142852"/>
            <a:ext cx="2409825" cy="218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714348" y="6305550"/>
            <a:ext cx="7896252" cy="476250"/>
          </a:xfrm>
          <a:noFill/>
        </p:spPr>
        <p:txBody>
          <a:bodyPr/>
          <a:lstStyle/>
          <a:p>
            <a:pPr algn="ctr"/>
            <a:r>
              <a:rPr lang="ru-RU" dirty="0" smtClean="0">
                <a:latin typeface="Arial" charset="0"/>
              </a:rPr>
              <a:t>Календарь 2014/15</a:t>
            </a:r>
          </a:p>
        </p:txBody>
      </p:sp>
      <p:sp>
        <p:nvSpPr>
          <p:cNvPr id="123907" name="Заголовок 1"/>
          <p:cNvSpPr>
            <a:spLocks noGrp="1"/>
          </p:cNvSpPr>
          <p:nvPr>
            <p:ph type="title" idx="4294967295"/>
          </p:nvPr>
        </p:nvSpPr>
        <p:spPr>
          <a:xfrm>
            <a:off x="611188" y="765175"/>
            <a:ext cx="8532812" cy="709613"/>
          </a:xfrm>
        </p:spPr>
        <p:txBody>
          <a:bodyPr anchor="b">
            <a:normAutofit fontScale="90000"/>
          </a:bodyPr>
          <a:lstStyle/>
          <a:p>
            <a:pPr algn="ctr" eaLnBrk="1" hangingPunct="1"/>
            <a:r>
              <a:rPr lang="ru-RU" smtClean="0">
                <a:solidFill>
                  <a:srgbClr val="CC3399"/>
                </a:solidFill>
              </a:rPr>
              <a:t>Зарубежная детская литература</a:t>
            </a:r>
          </a:p>
        </p:txBody>
      </p:sp>
      <p:sp>
        <p:nvSpPr>
          <p:cNvPr id="123908" name="Текст 2"/>
          <p:cNvSpPr>
            <a:spLocks noGrp="1"/>
          </p:cNvSpPr>
          <p:nvPr>
            <p:ph type="body" sz="half" idx="4294967295"/>
          </p:nvPr>
        </p:nvSpPr>
        <p:spPr>
          <a:xfrm>
            <a:off x="0" y="1785926"/>
            <a:ext cx="3428992" cy="4386274"/>
          </a:xfrm>
        </p:spPr>
        <p:txBody>
          <a:bodyPr lIns="182880" tIns="91440"/>
          <a:lstStyle/>
          <a:p>
            <a:pPr marL="265113" indent="-265113" eaLnBrk="1" hangingPunct="1"/>
            <a:r>
              <a:rPr lang="ru-RU" sz="2400" dirty="0" smtClean="0"/>
              <a:t>13 сентября – </a:t>
            </a:r>
          </a:p>
          <a:p>
            <a:pPr marL="265113" indent="-265113" eaLnBrk="1" hangingPunct="1"/>
            <a:r>
              <a:rPr lang="ru-RU" sz="2400" b="1" dirty="0" smtClean="0"/>
              <a:t>1</a:t>
            </a:r>
            <a:r>
              <a:rPr lang="en-US" sz="2400" b="1" dirty="0" smtClean="0"/>
              <a:t>20 </a:t>
            </a:r>
            <a:r>
              <a:rPr lang="ru-RU" sz="2400" b="1" dirty="0" smtClean="0"/>
              <a:t>лет</a:t>
            </a:r>
            <a:r>
              <a:rPr lang="ru-RU" sz="2400" dirty="0" smtClean="0"/>
              <a:t> со дня рождения польского поэта</a:t>
            </a:r>
          </a:p>
          <a:p>
            <a:pPr marL="265113" indent="-265113" eaLnBrk="1" hangingPunct="1"/>
            <a:r>
              <a:rPr lang="ru-RU" sz="2400" b="1" dirty="0" smtClean="0"/>
              <a:t>Юлиана </a:t>
            </a:r>
            <a:r>
              <a:rPr lang="ru-RU" sz="2400" b="1" dirty="0" err="1" smtClean="0"/>
              <a:t>Тувима</a:t>
            </a:r>
            <a:r>
              <a:rPr lang="ru-RU" sz="2400" dirty="0" smtClean="0"/>
              <a:t> </a:t>
            </a:r>
          </a:p>
          <a:p>
            <a:pPr marL="265113" indent="-265113" eaLnBrk="1" hangingPunct="1"/>
            <a:r>
              <a:rPr lang="ru-RU" sz="2400" dirty="0" smtClean="0"/>
              <a:t>(1894–1953)</a:t>
            </a:r>
          </a:p>
          <a:p>
            <a:pPr marL="265113" indent="-265113" eaLnBrk="1" hangingPunct="1"/>
            <a:endParaRPr lang="ru-RU" sz="2400" dirty="0" smtClean="0"/>
          </a:p>
        </p:txBody>
      </p:sp>
      <p:pic>
        <p:nvPicPr>
          <p:cNvPr id="123909" name="Picture 6" descr="Картинка 1 из 57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86512" y="2214554"/>
            <a:ext cx="2505075" cy="333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910" name="Picture 8" descr="i_kalen5-cent2004_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00496" y="1500174"/>
            <a:ext cx="1714512" cy="2156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3911" name="Text Box 6"/>
          <p:cNvSpPr txBox="1">
            <a:spLocks noChangeArrowheads="1"/>
          </p:cNvSpPr>
          <p:nvPr/>
        </p:nvSpPr>
        <p:spPr bwMode="auto">
          <a:xfrm>
            <a:off x="3327400" y="5953125"/>
            <a:ext cx="1841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 sz="1400">
              <a:solidFill>
                <a:schemeClr val="tx2"/>
              </a:solidFill>
              <a:latin typeface="Calibri" pitchFamily="34" charset="0"/>
            </a:endParaRPr>
          </a:p>
          <a:p>
            <a:endParaRPr lang="ru-RU"/>
          </a:p>
        </p:txBody>
      </p:sp>
      <p:pic>
        <p:nvPicPr>
          <p:cNvPr id="110594" name="Picture 2" descr="http://dony.ru/uploads/posts/2011-07/13119459051slonhobotovskiy000.jpe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0100" y="4572008"/>
            <a:ext cx="1643073" cy="2150620"/>
          </a:xfrm>
          <a:prstGeom prst="rect">
            <a:avLst/>
          </a:prstGeom>
          <a:noFill/>
        </p:spPr>
      </p:pic>
      <p:pic>
        <p:nvPicPr>
          <p:cNvPr id="110596" name="Picture 4" descr="http://ic.pics.livejournal.com/angelic_poetry/17487279/45140/45140_320.jp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71868" y="3857628"/>
            <a:ext cx="2000264" cy="257062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714348" y="6305550"/>
            <a:ext cx="7896252" cy="476250"/>
          </a:xfrm>
          <a:noFill/>
        </p:spPr>
        <p:txBody>
          <a:bodyPr/>
          <a:lstStyle/>
          <a:p>
            <a:pPr algn="ctr"/>
            <a:r>
              <a:rPr lang="ru-RU" dirty="0" smtClean="0">
                <a:latin typeface="Arial" charset="0"/>
              </a:rPr>
              <a:t>Календарь 2014/15</a:t>
            </a:r>
          </a:p>
        </p:txBody>
      </p:sp>
      <p:pic>
        <p:nvPicPr>
          <p:cNvPr id="124931" name="Picture 5" descr="getimag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03350" y="549275"/>
            <a:ext cx="6913563" cy="517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4932" name="Text Box 6"/>
          <p:cNvSpPr txBox="1">
            <a:spLocks noChangeArrowheads="1"/>
          </p:cNvSpPr>
          <p:nvPr/>
        </p:nvSpPr>
        <p:spPr bwMode="auto">
          <a:xfrm>
            <a:off x="684213" y="5897563"/>
            <a:ext cx="41925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i="1"/>
              <a:t>Памятник в Лодзи</a:t>
            </a:r>
          </a:p>
        </p:txBody>
      </p:sp>
      <p:sp>
        <p:nvSpPr>
          <p:cNvPr id="124933" name="Text Box 9"/>
          <p:cNvSpPr txBox="1">
            <a:spLocks noChangeArrowheads="1"/>
          </p:cNvSpPr>
          <p:nvPr/>
        </p:nvSpPr>
        <p:spPr bwMode="auto">
          <a:xfrm>
            <a:off x="4264025" y="6384925"/>
            <a:ext cx="184150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 sz="1400">
              <a:solidFill>
                <a:schemeClr val="tx2"/>
              </a:solidFill>
              <a:latin typeface="Calibri" pitchFamily="34" charset="0"/>
            </a:endParaRPr>
          </a:p>
          <a:p>
            <a:endParaRPr lang="ru-RU" sz="1400">
              <a:latin typeface="Calibri" pitchFamily="34" charset="0"/>
            </a:endParaRPr>
          </a:p>
          <a:p>
            <a:endParaRPr lang="ru-RU" sz="140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785786" y="6305550"/>
            <a:ext cx="7824814" cy="476250"/>
          </a:xfrm>
          <a:noFill/>
        </p:spPr>
        <p:txBody>
          <a:bodyPr/>
          <a:lstStyle/>
          <a:p>
            <a:pPr algn="ctr"/>
            <a:r>
              <a:rPr lang="ru-RU" dirty="0" smtClean="0">
                <a:latin typeface="Arial" charset="0"/>
              </a:rPr>
              <a:t>Календарь 2014/15</a:t>
            </a:r>
          </a:p>
        </p:txBody>
      </p:sp>
      <p:sp>
        <p:nvSpPr>
          <p:cNvPr id="125955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511300"/>
          </a:xfrm>
        </p:spPr>
        <p:txBody>
          <a:bodyPr anchor="b">
            <a:normAutofit fontScale="90000"/>
          </a:bodyPr>
          <a:lstStyle/>
          <a:p>
            <a:pPr eaLnBrk="1" hangingPunct="1"/>
            <a:r>
              <a:rPr lang="ru-RU" sz="3400" b="1" dirty="0" smtClean="0">
                <a:solidFill>
                  <a:srgbClr val="CC3300"/>
                </a:solidFill>
              </a:rPr>
              <a:t>Отечественная литература. ХХ век</a:t>
            </a:r>
            <a:br>
              <a:rPr lang="ru-RU" sz="3400" b="1" dirty="0" smtClean="0">
                <a:solidFill>
                  <a:srgbClr val="CC3300"/>
                </a:solidFill>
              </a:rPr>
            </a:br>
            <a:r>
              <a:rPr lang="ru-RU" sz="3400" b="1" dirty="0" smtClean="0">
                <a:solidFill>
                  <a:srgbClr val="CC3300"/>
                </a:solidFill>
              </a:rPr>
              <a:t> </a:t>
            </a:r>
            <a:r>
              <a:rPr lang="ru-RU" sz="3800" b="1" dirty="0" smtClean="0">
                <a:solidFill>
                  <a:srgbClr val="33CC33"/>
                </a:solidFill>
              </a:rPr>
              <a:t>Детская литература</a:t>
            </a:r>
            <a:r>
              <a:rPr lang="ru-RU" sz="3400" b="1" dirty="0" smtClean="0">
                <a:solidFill>
                  <a:srgbClr val="CC3300"/>
                </a:solidFill>
              </a:rPr>
              <a:t> </a:t>
            </a:r>
            <a:br>
              <a:rPr lang="ru-RU" sz="3400" b="1" dirty="0" smtClean="0">
                <a:solidFill>
                  <a:srgbClr val="CC3300"/>
                </a:solidFill>
              </a:rPr>
            </a:br>
            <a:endParaRPr lang="ru-RU" sz="3400" b="1" dirty="0" smtClean="0">
              <a:solidFill>
                <a:srgbClr val="CC3300"/>
              </a:solidFill>
            </a:endParaRPr>
          </a:p>
        </p:txBody>
      </p:sp>
      <p:sp>
        <p:nvSpPr>
          <p:cNvPr id="125956" name="Содержимое 2"/>
          <p:cNvSpPr>
            <a:spLocks noGrp="1"/>
          </p:cNvSpPr>
          <p:nvPr>
            <p:ph sz="half" idx="4294967295"/>
          </p:nvPr>
        </p:nvSpPr>
        <p:spPr>
          <a:xfrm>
            <a:off x="0" y="1557338"/>
            <a:ext cx="3960813" cy="2211387"/>
          </a:xfrm>
        </p:spPr>
        <p:txBody>
          <a:bodyPr lIns="182880" tIns="91440"/>
          <a:lstStyle/>
          <a:p>
            <a:pPr marL="265113" indent="-265113" eaLnBrk="1" hangingPunct="1"/>
            <a:r>
              <a:rPr lang="ru-RU" sz="2400" smtClean="0"/>
              <a:t>21 сентября –</a:t>
            </a:r>
            <a:r>
              <a:rPr lang="ru-RU" sz="2400" b="1" smtClean="0"/>
              <a:t> </a:t>
            </a:r>
          </a:p>
          <a:p>
            <a:pPr marL="265113" indent="-265113" eaLnBrk="1" hangingPunct="1"/>
            <a:r>
              <a:rPr lang="ru-RU" sz="2400" b="1" smtClean="0"/>
              <a:t>85 лет </a:t>
            </a:r>
            <a:r>
              <a:rPr lang="ru-RU" sz="2400" smtClean="0"/>
              <a:t>со дня рождения поэта, писателя </a:t>
            </a:r>
          </a:p>
          <a:p>
            <a:pPr marL="265113" indent="-265113" eaLnBrk="1" hangingPunct="1"/>
            <a:r>
              <a:rPr lang="ru-RU" sz="2400" b="1" smtClean="0"/>
              <a:t>Юза Алешковского</a:t>
            </a:r>
            <a:r>
              <a:rPr lang="en-US" sz="2400" b="1" smtClean="0"/>
              <a:t> </a:t>
            </a:r>
            <a:r>
              <a:rPr lang="ru-RU" sz="2400" smtClean="0"/>
              <a:t>(1929)</a:t>
            </a:r>
          </a:p>
          <a:p>
            <a:pPr marL="265113" indent="-265113" eaLnBrk="1" hangingPunct="1"/>
            <a:endParaRPr lang="ru-RU" sz="2400" smtClean="0"/>
          </a:p>
        </p:txBody>
      </p:sp>
      <p:pic>
        <p:nvPicPr>
          <p:cNvPr id="125957" name="Picture 6" descr="aleshkovskij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3786190"/>
            <a:ext cx="2251075" cy="256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5958" name="Text Box 6"/>
          <p:cNvSpPr txBox="1">
            <a:spLocks noChangeArrowheads="1"/>
          </p:cNvSpPr>
          <p:nvPr/>
        </p:nvSpPr>
        <p:spPr bwMode="auto">
          <a:xfrm>
            <a:off x="3635375" y="6240463"/>
            <a:ext cx="165735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1400">
              <a:solidFill>
                <a:schemeClr val="tx2"/>
              </a:solidFill>
              <a:latin typeface="Calibri" pitchFamily="34" charset="0"/>
            </a:endParaRPr>
          </a:p>
          <a:p>
            <a:endParaRPr lang="ru-RU" sz="1400">
              <a:latin typeface="Calibri" pitchFamily="34" charset="0"/>
            </a:endParaRPr>
          </a:p>
        </p:txBody>
      </p:sp>
      <p:pic>
        <p:nvPicPr>
          <p:cNvPr id="125959" name="Picture 8" descr="093224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72264" y="1571612"/>
            <a:ext cx="1924050" cy="333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5960" name="Picture 10" descr="ino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14810" y="2357430"/>
            <a:ext cx="1905000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642910" y="6305550"/>
            <a:ext cx="7967690" cy="476250"/>
          </a:xfrm>
          <a:noFill/>
        </p:spPr>
        <p:txBody>
          <a:bodyPr/>
          <a:lstStyle/>
          <a:p>
            <a:pPr algn="ctr"/>
            <a:r>
              <a:rPr lang="ru-RU" dirty="0" smtClean="0">
                <a:latin typeface="Arial" charset="0"/>
              </a:rPr>
              <a:t>Календарь 2014/15</a:t>
            </a:r>
          </a:p>
        </p:txBody>
      </p:sp>
      <p:sp>
        <p:nvSpPr>
          <p:cNvPr id="126979" name="Заголовок 1"/>
          <p:cNvSpPr>
            <a:spLocks noGrp="1"/>
          </p:cNvSpPr>
          <p:nvPr>
            <p:ph type="title" idx="4294967295"/>
          </p:nvPr>
        </p:nvSpPr>
        <p:spPr>
          <a:xfrm>
            <a:off x="611188" y="692150"/>
            <a:ext cx="8532812" cy="1143000"/>
          </a:xfrm>
        </p:spPr>
        <p:txBody>
          <a:bodyPr anchor="b">
            <a:normAutofit fontScale="90000"/>
          </a:bodyPr>
          <a:lstStyle/>
          <a:p>
            <a:pPr eaLnBrk="1" hangingPunct="1"/>
            <a:r>
              <a:rPr lang="ru-RU" sz="3800" b="1" smtClean="0">
                <a:solidFill>
                  <a:srgbClr val="CC3300"/>
                </a:solidFill>
              </a:rPr>
              <a:t>Отечественная литература. ХХ век</a:t>
            </a:r>
            <a:br>
              <a:rPr lang="ru-RU" sz="3800" b="1" smtClean="0">
                <a:solidFill>
                  <a:srgbClr val="CC3300"/>
                </a:solidFill>
              </a:rPr>
            </a:br>
            <a:endParaRPr lang="ru-RU" sz="3800" b="1" smtClean="0">
              <a:solidFill>
                <a:srgbClr val="CC3300"/>
              </a:solidFill>
            </a:endParaRPr>
          </a:p>
        </p:txBody>
      </p:sp>
      <p:sp>
        <p:nvSpPr>
          <p:cNvPr id="126980" name="Содержимое 2"/>
          <p:cNvSpPr>
            <a:spLocks noGrp="1"/>
          </p:cNvSpPr>
          <p:nvPr>
            <p:ph sz="half" idx="4294967295"/>
          </p:nvPr>
        </p:nvSpPr>
        <p:spPr>
          <a:xfrm>
            <a:off x="0" y="1700213"/>
            <a:ext cx="3024188" cy="3222625"/>
          </a:xfrm>
        </p:spPr>
        <p:txBody>
          <a:bodyPr lIns="182880" tIns="91440">
            <a:normAutofit lnSpcReduction="10000"/>
          </a:bodyPr>
          <a:lstStyle/>
          <a:p>
            <a:pPr marL="265113" indent="-265113" eaLnBrk="1" hangingPunct="1"/>
            <a:r>
              <a:rPr lang="ru-RU" sz="2400" smtClean="0"/>
              <a:t>24 сентября – </a:t>
            </a:r>
          </a:p>
          <a:p>
            <a:pPr marL="265113" indent="-265113" eaLnBrk="1" hangingPunct="1"/>
            <a:r>
              <a:rPr lang="ru-RU" sz="2400" b="1" smtClean="0"/>
              <a:t>9</a:t>
            </a:r>
            <a:r>
              <a:rPr lang="en-US" sz="2400" b="1" smtClean="0"/>
              <a:t>5</a:t>
            </a:r>
            <a:r>
              <a:rPr lang="ru-RU" sz="2400" b="1" smtClean="0"/>
              <a:t> лет</a:t>
            </a:r>
            <a:r>
              <a:rPr lang="ru-RU" sz="2400" smtClean="0"/>
              <a:t> со дня рождения писателя</a:t>
            </a:r>
          </a:p>
          <a:p>
            <a:pPr marL="265113" indent="-265113" eaLnBrk="1" hangingPunct="1"/>
            <a:r>
              <a:rPr lang="ru-RU" sz="2400" b="1" smtClean="0"/>
              <a:t>Константина Дмитриевича Воробьёва</a:t>
            </a:r>
            <a:r>
              <a:rPr lang="ru-RU" sz="2400" smtClean="0"/>
              <a:t> </a:t>
            </a:r>
          </a:p>
          <a:p>
            <a:pPr marL="265113" indent="-265113" eaLnBrk="1" hangingPunct="1"/>
            <a:r>
              <a:rPr lang="ru-RU" sz="2400" smtClean="0"/>
              <a:t>(1919–1975)</a:t>
            </a:r>
          </a:p>
          <a:p>
            <a:pPr marL="265113" indent="-265113" eaLnBrk="1" hangingPunct="1"/>
            <a:endParaRPr lang="ru-RU" sz="2400" smtClean="0"/>
          </a:p>
        </p:txBody>
      </p:sp>
      <p:pic>
        <p:nvPicPr>
          <p:cNvPr id="126981" name="Picture 6" descr="Картинка 2 из 27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71802" y="1714488"/>
            <a:ext cx="2479675" cy="321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6982" name="Picture 8" descr="cover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43834" y="1214422"/>
            <a:ext cx="1335088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6983" name="Text Box 6"/>
          <p:cNvSpPr txBox="1">
            <a:spLocks noChangeArrowheads="1"/>
          </p:cNvSpPr>
          <p:nvPr/>
        </p:nvSpPr>
        <p:spPr bwMode="auto">
          <a:xfrm>
            <a:off x="3400425" y="6240463"/>
            <a:ext cx="18415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 sz="1400">
              <a:solidFill>
                <a:schemeClr val="tx2"/>
              </a:solidFill>
              <a:latin typeface="Calibri" pitchFamily="34" charset="0"/>
            </a:endParaRPr>
          </a:p>
          <a:p>
            <a:endParaRPr lang="ru-RU" sz="1400">
              <a:latin typeface="Calibri" pitchFamily="34" charset="0"/>
            </a:endParaRPr>
          </a:p>
        </p:txBody>
      </p:sp>
      <p:pic>
        <p:nvPicPr>
          <p:cNvPr id="126984" name="Picture 8" descr="http://static.ozone.ru/multimedia/books_covers/1001461304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86512" y="3500438"/>
            <a:ext cx="1249362" cy="205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28596" y="6305550"/>
            <a:ext cx="8182004" cy="476250"/>
          </a:xfrm>
          <a:noFill/>
        </p:spPr>
        <p:txBody>
          <a:bodyPr/>
          <a:lstStyle/>
          <a:p>
            <a:pPr algn="ctr"/>
            <a:r>
              <a:rPr lang="ru-RU" dirty="0" smtClean="0">
                <a:latin typeface="Arial" charset="0"/>
              </a:rPr>
              <a:t>Календарь 2014/15</a:t>
            </a:r>
          </a:p>
        </p:txBody>
      </p:sp>
      <p:sp>
        <p:nvSpPr>
          <p:cNvPr id="128003" name="Rectangle 4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  <a:noFill/>
        </p:spPr>
        <p:txBody>
          <a:bodyPr anchor="b"/>
          <a:lstStyle/>
          <a:p>
            <a:pPr eaLnBrk="1" hangingPunct="1"/>
            <a:r>
              <a:rPr lang="ru-RU" b="1" smtClean="0">
                <a:solidFill>
                  <a:srgbClr val="33CC33"/>
                </a:solidFill>
              </a:rPr>
              <a:t>Детская литература</a:t>
            </a:r>
          </a:p>
        </p:txBody>
      </p:sp>
      <p:sp>
        <p:nvSpPr>
          <p:cNvPr id="128004" name="Rectangle 6"/>
          <p:cNvSpPr>
            <a:spLocks noGrp="1"/>
          </p:cNvSpPr>
          <p:nvPr>
            <p:ph type="body" sz="half" idx="4294967295"/>
          </p:nvPr>
        </p:nvSpPr>
        <p:spPr>
          <a:xfrm>
            <a:off x="4979988" y="1357298"/>
            <a:ext cx="4164012" cy="4530725"/>
          </a:xfrm>
        </p:spPr>
        <p:txBody>
          <a:bodyPr lIns="182880" tIns="91440"/>
          <a:lstStyle/>
          <a:p>
            <a:pPr marL="265113" indent="-265113" eaLnBrk="1" hangingPunct="1"/>
            <a:r>
              <a:rPr lang="ru-RU" sz="2400" dirty="0" smtClean="0"/>
              <a:t>25 сентября –</a:t>
            </a:r>
          </a:p>
          <a:p>
            <a:pPr marL="265113" indent="-265113" eaLnBrk="1" hangingPunct="1"/>
            <a:r>
              <a:rPr lang="ru-RU" sz="2400" b="1" dirty="0" smtClean="0"/>
              <a:t>6</a:t>
            </a:r>
            <a:r>
              <a:rPr lang="en-US" sz="2400" b="1" dirty="0" smtClean="0"/>
              <a:t>5</a:t>
            </a:r>
            <a:r>
              <a:rPr lang="ru-RU" sz="2400" b="1" dirty="0" smtClean="0"/>
              <a:t> лет</a:t>
            </a:r>
            <a:r>
              <a:rPr lang="ru-RU" sz="2400" dirty="0" smtClean="0"/>
              <a:t> со дня рождения поэта </a:t>
            </a:r>
          </a:p>
          <a:p>
            <a:pPr marL="265113" indent="-265113" eaLnBrk="1" hangingPunct="1"/>
            <a:r>
              <a:rPr lang="ru-RU" sz="2400" b="1" dirty="0" smtClean="0"/>
              <a:t>Владимира Александровича Степанова </a:t>
            </a:r>
            <a:r>
              <a:rPr lang="ru-RU" sz="2400" dirty="0" smtClean="0"/>
              <a:t>(1949)</a:t>
            </a:r>
          </a:p>
        </p:txBody>
      </p:sp>
      <p:pic>
        <p:nvPicPr>
          <p:cNvPr id="128005" name="Picture 8" descr="Владимир Степанов: Я вижу ее доброй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1773238"/>
            <a:ext cx="2657475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8006" name="Picture 7" descr="i?id=383279098-14-72&amp;n=2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19475" y="1773238"/>
            <a:ext cx="11049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8007" name="Picture 9" descr="i?id=150691531-59-72&amp;n=2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24750" y="4508500"/>
            <a:ext cx="1095375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8008" name="Picture 11" descr="i?id=210951293-53-72&amp;n=2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00113" y="5084763"/>
            <a:ext cx="104775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8009" name="Picture 13" descr="i?id=382518174-66-72&amp;n=2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643570" y="4143380"/>
            <a:ext cx="1357322" cy="2056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8010" name="Picture 15" descr="99700741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132138" y="3429000"/>
            <a:ext cx="1905000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571472" y="6305550"/>
            <a:ext cx="8039128" cy="476250"/>
          </a:xfrm>
          <a:noFill/>
        </p:spPr>
        <p:txBody>
          <a:bodyPr/>
          <a:lstStyle/>
          <a:p>
            <a:pPr algn="ctr"/>
            <a:r>
              <a:rPr lang="ru-RU" dirty="0" smtClean="0">
                <a:latin typeface="Arial" charset="0"/>
              </a:rPr>
              <a:t>Календарь 2014/15</a:t>
            </a:r>
          </a:p>
        </p:txBody>
      </p:sp>
      <p:sp>
        <p:nvSpPr>
          <p:cNvPr id="129027" name="Заголовок 1"/>
          <p:cNvSpPr>
            <a:spLocks noGrp="1"/>
          </p:cNvSpPr>
          <p:nvPr>
            <p:ph type="title" idx="4294967295"/>
          </p:nvPr>
        </p:nvSpPr>
        <p:spPr>
          <a:xfrm>
            <a:off x="539750" y="277813"/>
            <a:ext cx="8604250" cy="1143000"/>
          </a:xfrm>
        </p:spPr>
        <p:txBody>
          <a:bodyPr anchor="b">
            <a:normAutofit fontScale="90000"/>
          </a:bodyPr>
          <a:lstStyle/>
          <a:p>
            <a:pPr eaLnBrk="1" hangingPunct="1"/>
            <a:r>
              <a:rPr lang="ru-RU" sz="3800" b="1" smtClean="0">
                <a:solidFill>
                  <a:srgbClr val="CC3300"/>
                </a:solidFill>
              </a:rPr>
              <a:t>Отечественная литература. ХХ век</a:t>
            </a:r>
            <a:br>
              <a:rPr lang="ru-RU" sz="3800" b="1" smtClean="0">
                <a:solidFill>
                  <a:srgbClr val="CC3300"/>
                </a:solidFill>
              </a:rPr>
            </a:br>
            <a:endParaRPr lang="ru-RU" sz="3800" b="1" smtClean="0">
              <a:solidFill>
                <a:srgbClr val="CC3300"/>
              </a:solidFill>
            </a:endParaRPr>
          </a:p>
        </p:txBody>
      </p:sp>
      <p:sp>
        <p:nvSpPr>
          <p:cNvPr id="129028" name="Содержимое 2"/>
          <p:cNvSpPr>
            <a:spLocks noGrp="1"/>
          </p:cNvSpPr>
          <p:nvPr>
            <p:ph sz="half" idx="4294967295"/>
          </p:nvPr>
        </p:nvSpPr>
        <p:spPr>
          <a:xfrm>
            <a:off x="0" y="1773238"/>
            <a:ext cx="3492500" cy="3149600"/>
          </a:xfrm>
        </p:spPr>
        <p:txBody>
          <a:bodyPr lIns="182880" tIns="91440">
            <a:normAutofit lnSpcReduction="10000"/>
          </a:bodyPr>
          <a:lstStyle/>
          <a:p>
            <a:pPr marL="265113" indent="-265113" eaLnBrk="1" hangingPunct="1"/>
            <a:r>
              <a:rPr lang="ru-RU" sz="2400" dirty="0" smtClean="0"/>
              <a:t>29 сентября – </a:t>
            </a:r>
            <a:endParaRPr lang="en-US" sz="2400" dirty="0" smtClean="0"/>
          </a:p>
          <a:p>
            <a:pPr marL="265113" indent="-265113" eaLnBrk="1" hangingPunct="1"/>
            <a:r>
              <a:rPr lang="ru-RU" sz="2400" b="1" dirty="0" smtClean="0"/>
              <a:t>1</a:t>
            </a:r>
            <a:r>
              <a:rPr lang="en-US" sz="2400" b="1" dirty="0" smtClean="0"/>
              <a:t>10 </a:t>
            </a:r>
            <a:r>
              <a:rPr lang="ru-RU" sz="2400" b="1" dirty="0" smtClean="0"/>
              <a:t>лет</a:t>
            </a:r>
            <a:r>
              <a:rPr lang="ru-RU" sz="2400" dirty="0" smtClean="0"/>
              <a:t> со дня рождения писателя, публициста</a:t>
            </a:r>
          </a:p>
          <a:p>
            <a:pPr marL="265113" indent="-265113" eaLnBrk="1" hangingPunct="1"/>
            <a:r>
              <a:rPr lang="ru-RU" sz="2400" b="1" dirty="0" smtClean="0"/>
              <a:t>Николая Алексеевича Островского </a:t>
            </a:r>
          </a:p>
          <a:p>
            <a:pPr marL="265113" indent="-265113" eaLnBrk="1" hangingPunct="1"/>
            <a:r>
              <a:rPr lang="ru-RU" sz="2400" dirty="0" smtClean="0"/>
              <a:t>(1904–1936)</a:t>
            </a:r>
          </a:p>
        </p:txBody>
      </p:sp>
      <p:pic>
        <p:nvPicPr>
          <p:cNvPr id="129029" name="Picture 8" descr="Р. Островская Николай Островский">
            <a:hlinkClick r:id="rId2" tooltip="Р. Островская Николай Островский"/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43108" y="4500570"/>
            <a:ext cx="1318190" cy="20695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9030" name="Picture 10" descr="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14744" y="1285860"/>
            <a:ext cx="2381250" cy="352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9031" name="Text Box 6"/>
          <p:cNvSpPr txBox="1">
            <a:spLocks noChangeArrowheads="1"/>
          </p:cNvSpPr>
          <p:nvPr/>
        </p:nvSpPr>
        <p:spPr bwMode="auto">
          <a:xfrm>
            <a:off x="3759200" y="632936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pic>
        <p:nvPicPr>
          <p:cNvPr id="105474" name="Picture 2" descr="http://ruslania.com/pictures/big/9785880102112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72264" y="2143116"/>
            <a:ext cx="2447925" cy="3810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714348" y="6305550"/>
            <a:ext cx="7896252" cy="476250"/>
          </a:xfrm>
          <a:noFill/>
        </p:spPr>
        <p:txBody>
          <a:bodyPr/>
          <a:lstStyle/>
          <a:p>
            <a:pPr algn="ctr"/>
            <a:r>
              <a:rPr lang="ru-RU" smtClean="0">
                <a:latin typeface="Arial" charset="0"/>
              </a:rPr>
              <a:t>Календарь 2014/15</a:t>
            </a:r>
          </a:p>
        </p:txBody>
      </p:sp>
      <p:sp>
        <p:nvSpPr>
          <p:cNvPr id="130051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 anchor="b"/>
          <a:lstStyle/>
          <a:p>
            <a:pPr eaLnBrk="1" hangingPunct="1"/>
            <a:r>
              <a:rPr lang="ru-RU" sz="4600" smtClean="0">
                <a:solidFill>
                  <a:srgbClr val="0033CC"/>
                </a:solidFill>
              </a:rPr>
              <a:t>Русская классика</a:t>
            </a:r>
          </a:p>
        </p:txBody>
      </p:sp>
      <p:sp>
        <p:nvSpPr>
          <p:cNvPr id="130052" name="Содержимое 2"/>
          <p:cNvSpPr>
            <a:spLocks noGrp="1"/>
          </p:cNvSpPr>
          <p:nvPr>
            <p:ph sz="half" idx="4294967295"/>
          </p:nvPr>
        </p:nvSpPr>
        <p:spPr>
          <a:xfrm>
            <a:off x="0" y="2133600"/>
            <a:ext cx="3240088" cy="2789238"/>
          </a:xfrm>
        </p:spPr>
        <p:txBody>
          <a:bodyPr lIns="182880" tIns="91440"/>
          <a:lstStyle/>
          <a:p>
            <a:pPr marL="265113" indent="-265113" eaLnBrk="1" hangingPunct="1"/>
            <a:r>
              <a:rPr lang="ru-RU" sz="2400" dirty="0" smtClean="0"/>
              <a:t>3 октября – </a:t>
            </a:r>
          </a:p>
          <a:p>
            <a:pPr marL="265113" indent="-265113" eaLnBrk="1" hangingPunct="1"/>
            <a:r>
              <a:rPr lang="ru-RU" sz="2400" b="1" dirty="0" smtClean="0"/>
              <a:t>1</a:t>
            </a:r>
            <a:r>
              <a:rPr lang="en-US" sz="2400" b="1" dirty="0" smtClean="0"/>
              <a:t>90</a:t>
            </a:r>
            <a:r>
              <a:rPr lang="ru-RU" sz="2400" b="1" dirty="0" smtClean="0"/>
              <a:t> лет</a:t>
            </a:r>
            <a:r>
              <a:rPr lang="ru-RU" sz="2400" dirty="0" smtClean="0"/>
              <a:t> со дня рождения поэта</a:t>
            </a:r>
          </a:p>
          <a:p>
            <a:pPr marL="265113" indent="-265113" eaLnBrk="1" hangingPunct="1"/>
            <a:r>
              <a:rPr lang="ru-RU" sz="2400" b="1" dirty="0" smtClean="0"/>
              <a:t>Ивана </a:t>
            </a:r>
            <a:r>
              <a:rPr lang="ru-RU" sz="2400" b="1" dirty="0" err="1" smtClean="0"/>
              <a:t>Саввича</a:t>
            </a:r>
            <a:r>
              <a:rPr lang="ru-RU" sz="2400" b="1" dirty="0" smtClean="0"/>
              <a:t> Никитина</a:t>
            </a:r>
            <a:r>
              <a:rPr lang="ru-RU" sz="2400" dirty="0" smtClean="0"/>
              <a:t> </a:t>
            </a:r>
          </a:p>
          <a:p>
            <a:pPr marL="265113" indent="-265113" eaLnBrk="1" hangingPunct="1"/>
            <a:r>
              <a:rPr lang="ru-RU" sz="2400" dirty="0" smtClean="0"/>
              <a:t>(1824–1861)</a:t>
            </a:r>
          </a:p>
          <a:p>
            <a:pPr marL="265113" indent="-265113" eaLnBrk="1" hangingPunct="1"/>
            <a:endParaRPr lang="ru-RU" sz="2400" dirty="0" smtClean="0"/>
          </a:p>
        </p:txBody>
      </p:sp>
      <p:pic>
        <p:nvPicPr>
          <p:cNvPr id="130053" name="Picture 6" descr="ivannikitin001as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4678" y="1500174"/>
            <a:ext cx="2684463" cy="3221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0054" name="Picture 8" descr="d_nikitin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57356" y="4714884"/>
            <a:ext cx="1371600" cy="197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0055" name="Text Box 6"/>
          <p:cNvSpPr txBox="1">
            <a:spLocks noChangeArrowheads="1"/>
          </p:cNvSpPr>
          <p:nvPr/>
        </p:nvSpPr>
        <p:spPr bwMode="auto">
          <a:xfrm>
            <a:off x="3616325" y="6237288"/>
            <a:ext cx="1406525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1400">
              <a:solidFill>
                <a:schemeClr val="tx2"/>
              </a:solidFill>
              <a:latin typeface="Calibri" pitchFamily="34" charset="0"/>
            </a:endParaRPr>
          </a:p>
          <a:p>
            <a:endParaRPr lang="ru-RU"/>
          </a:p>
          <a:p>
            <a:endParaRPr lang="ru-RU"/>
          </a:p>
        </p:txBody>
      </p:sp>
      <p:pic>
        <p:nvPicPr>
          <p:cNvPr id="104450" name="Picture 2" descr="http://nosmoke.chitai-gorod.ru/upload/iblock/233/233a1cc812e597e162b7757f5d95e822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42262" y="3214686"/>
            <a:ext cx="2501738" cy="3238496"/>
          </a:xfrm>
          <a:prstGeom prst="rect">
            <a:avLst/>
          </a:prstGeom>
          <a:noFill/>
        </p:spPr>
      </p:pic>
      <p:pic>
        <p:nvPicPr>
          <p:cNvPr id="104452" name="Picture 4" descr="http://www.libex.ru/dimg/1abde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58016" y="285728"/>
            <a:ext cx="1904930" cy="265749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928662" y="6305550"/>
            <a:ext cx="7681938" cy="476250"/>
          </a:xfrm>
          <a:noFill/>
        </p:spPr>
        <p:txBody>
          <a:bodyPr/>
          <a:lstStyle/>
          <a:p>
            <a:pPr algn="ctr"/>
            <a:r>
              <a:rPr lang="ru-RU" dirty="0" smtClean="0">
                <a:latin typeface="Arial" charset="0"/>
              </a:rPr>
              <a:t>Календарь 2014/15</a:t>
            </a:r>
          </a:p>
        </p:txBody>
      </p:sp>
      <p:sp>
        <p:nvSpPr>
          <p:cNvPr id="131075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057400" y="620713"/>
            <a:ext cx="7086600" cy="863600"/>
          </a:xfrm>
        </p:spPr>
        <p:txBody>
          <a:bodyPr anchor="b"/>
          <a:lstStyle/>
          <a:p>
            <a:pPr eaLnBrk="1" hangingPunct="1"/>
            <a:r>
              <a:rPr lang="ru-RU" smtClean="0">
                <a:solidFill>
                  <a:srgbClr val="CC3399"/>
                </a:solidFill>
              </a:rPr>
              <a:t>Зарубежная литература</a:t>
            </a:r>
          </a:p>
        </p:txBody>
      </p:sp>
      <p:sp>
        <p:nvSpPr>
          <p:cNvPr id="131076" name="Текст 2"/>
          <p:cNvSpPr>
            <a:spLocks noGrp="1"/>
          </p:cNvSpPr>
          <p:nvPr>
            <p:ph type="body" sz="half" idx="4294967295"/>
          </p:nvPr>
        </p:nvSpPr>
        <p:spPr>
          <a:xfrm>
            <a:off x="0" y="2636838"/>
            <a:ext cx="4140200" cy="3535362"/>
          </a:xfrm>
        </p:spPr>
        <p:txBody>
          <a:bodyPr lIns="182880" tIns="91440"/>
          <a:lstStyle/>
          <a:p>
            <a:pPr marL="265113" indent="-265113" eaLnBrk="1" hangingPunct="1">
              <a:lnSpc>
                <a:spcPct val="90000"/>
              </a:lnSpc>
            </a:pPr>
            <a:r>
              <a:rPr lang="ru-RU" sz="2400" dirty="0" smtClean="0"/>
              <a:t>6 октября – </a:t>
            </a:r>
            <a:endParaRPr lang="en-US" sz="2400" dirty="0" smtClean="0"/>
          </a:p>
          <a:p>
            <a:pPr marL="265113" indent="-265113" eaLnBrk="1" hangingPunct="1">
              <a:lnSpc>
                <a:spcPct val="90000"/>
              </a:lnSpc>
            </a:pPr>
            <a:r>
              <a:rPr lang="en-US" sz="2400" b="1" dirty="0" smtClean="0"/>
              <a:t>100</a:t>
            </a:r>
            <a:r>
              <a:rPr lang="ru-RU" sz="2400" b="1" dirty="0" smtClean="0"/>
              <a:t> лет</a:t>
            </a:r>
            <a:r>
              <a:rPr lang="ru-RU" sz="2400" dirty="0" smtClean="0"/>
              <a:t> со дня рождения норвежского писателя, путешественника, этнографа, археолога </a:t>
            </a:r>
            <a:endParaRPr lang="en-US" sz="2400" dirty="0" smtClean="0"/>
          </a:p>
          <a:p>
            <a:pPr marL="265113" indent="-265113" eaLnBrk="1" hangingPunct="1">
              <a:lnSpc>
                <a:spcPct val="90000"/>
              </a:lnSpc>
            </a:pPr>
            <a:r>
              <a:rPr lang="ru-RU" sz="2400" b="1" dirty="0" smtClean="0"/>
              <a:t>Тура Хейердала</a:t>
            </a:r>
            <a:r>
              <a:rPr lang="ru-RU" sz="2400" dirty="0" smtClean="0"/>
              <a:t> </a:t>
            </a:r>
          </a:p>
          <a:p>
            <a:pPr marL="265113" indent="-265113" eaLnBrk="1" hangingPunct="1">
              <a:lnSpc>
                <a:spcPct val="90000"/>
              </a:lnSpc>
            </a:pPr>
            <a:r>
              <a:rPr lang="ru-RU" sz="2400" dirty="0" smtClean="0"/>
              <a:t>(1914–2002)</a:t>
            </a:r>
          </a:p>
          <a:p>
            <a:pPr marL="265113" indent="-265113" eaLnBrk="1" hangingPunct="1">
              <a:lnSpc>
                <a:spcPct val="90000"/>
              </a:lnSpc>
            </a:pPr>
            <a:endParaRPr lang="ru-RU" sz="2400" dirty="0" smtClean="0"/>
          </a:p>
        </p:txBody>
      </p:sp>
      <p:pic>
        <p:nvPicPr>
          <p:cNvPr id="131077" name="Picture 6" descr="Картинка 4 из 428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86182" y="1857364"/>
            <a:ext cx="2515616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1078" name="Picture 8" descr="Картинка 14 из 428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57620" y="4357694"/>
            <a:ext cx="1313803" cy="1776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1079" name="Text Box 6"/>
          <p:cNvSpPr txBox="1">
            <a:spLocks noChangeArrowheads="1"/>
          </p:cNvSpPr>
          <p:nvPr/>
        </p:nvSpPr>
        <p:spPr bwMode="auto">
          <a:xfrm>
            <a:off x="3687763" y="640080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sp>
        <p:nvSpPr>
          <p:cNvPr id="131080" name="Text Box 9"/>
          <p:cNvSpPr txBox="1">
            <a:spLocks noChangeArrowheads="1"/>
          </p:cNvSpPr>
          <p:nvPr/>
        </p:nvSpPr>
        <p:spPr bwMode="auto">
          <a:xfrm>
            <a:off x="3400425" y="6311900"/>
            <a:ext cx="18415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 sz="1400">
              <a:solidFill>
                <a:schemeClr val="tx2"/>
              </a:solidFill>
              <a:latin typeface="Calibri" pitchFamily="34" charset="0"/>
            </a:endParaRPr>
          </a:p>
          <a:p>
            <a:endParaRPr lang="ru-RU" sz="1400">
              <a:latin typeface="Calibri" pitchFamily="34" charset="0"/>
            </a:endParaRPr>
          </a:p>
        </p:txBody>
      </p:sp>
      <p:pic>
        <p:nvPicPr>
          <p:cNvPr id="131081" name="Picture 13" descr="al_book_zal2207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29488" y="4000504"/>
            <a:ext cx="1814512" cy="2419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1082" name="Picture 15" descr="1000166641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70968" y="1552543"/>
            <a:ext cx="1544436" cy="21622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642910" y="6305550"/>
            <a:ext cx="7967690" cy="476250"/>
          </a:xfrm>
          <a:noFill/>
        </p:spPr>
        <p:txBody>
          <a:bodyPr/>
          <a:lstStyle/>
          <a:p>
            <a:pPr algn="ctr"/>
            <a:r>
              <a:rPr lang="ru-RU" dirty="0" smtClean="0">
                <a:latin typeface="Arial" charset="0"/>
              </a:rPr>
              <a:t>Календарь 2014/15</a:t>
            </a:r>
          </a:p>
        </p:txBody>
      </p:sp>
      <p:sp>
        <p:nvSpPr>
          <p:cNvPr id="132099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 anchor="b"/>
          <a:lstStyle/>
          <a:p>
            <a:pPr eaLnBrk="1" hangingPunct="1"/>
            <a:r>
              <a:rPr lang="ru-RU" sz="4600" smtClean="0">
                <a:solidFill>
                  <a:srgbClr val="0033CC"/>
                </a:solidFill>
              </a:rPr>
              <a:t>Русская классика</a:t>
            </a:r>
          </a:p>
        </p:txBody>
      </p:sp>
      <p:sp>
        <p:nvSpPr>
          <p:cNvPr id="132100" name="Содержимое 2"/>
          <p:cNvSpPr>
            <a:spLocks noGrp="1"/>
          </p:cNvSpPr>
          <p:nvPr>
            <p:ph sz="half" idx="4294967295"/>
          </p:nvPr>
        </p:nvSpPr>
        <p:spPr>
          <a:xfrm>
            <a:off x="0" y="2566988"/>
            <a:ext cx="3151188" cy="2355850"/>
          </a:xfrm>
        </p:spPr>
        <p:txBody>
          <a:bodyPr lIns="182880" tIns="91440">
            <a:normAutofit fontScale="92500" lnSpcReduction="10000"/>
          </a:bodyPr>
          <a:lstStyle/>
          <a:p>
            <a:pPr marL="265113" indent="-265113" eaLnBrk="1" hangingPunct="1"/>
            <a:r>
              <a:rPr lang="ru-RU" sz="2400" dirty="0" smtClean="0"/>
              <a:t>10 октября – </a:t>
            </a:r>
          </a:p>
          <a:p>
            <a:pPr marL="265113" indent="-265113" eaLnBrk="1" hangingPunct="1"/>
            <a:r>
              <a:rPr lang="ru-RU" sz="2400" b="1" dirty="0" smtClean="0"/>
              <a:t>17</a:t>
            </a:r>
            <a:r>
              <a:rPr lang="en-US" sz="2400" b="1" dirty="0" smtClean="0"/>
              <a:t>5</a:t>
            </a:r>
            <a:r>
              <a:rPr lang="ru-RU" sz="2400" b="1" dirty="0" smtClean="0"/>
              <a:t> лет</a:t>
            </a:r>
            <a:r>
              <a:rPr lang="ru-RU" sz="2400" dirty="0" smtClean="0"/>
              <a:t> со дня рождения писателя</a:t>
            </a:r>
          </a:p>
          <a:p>
            <a:pPr marL="265113" indent="-265113" eaLnBrk="1" hangingPunct="1"/>
            <a:r>
              <a:rPr lang="ru-RU" sz="2400" dirty="0" smtClean="0"/>
              <a:t> </a:t>
            </a:r>
            <a:r>
              <a:rPr lang="ru-RU" sz="2400" b="1" dirty="0" smtClean="0"/>
              <a:t>Василия Петровича </a:t>
            </a:r>
            <a:r>
              <a:rPr lang="ru-RU" sz="2400" b="1" dirty="0" err="1" smtClean="0"/>
              <a:t>Авенариуса</a:t>
            </a:r>
            <a:r>
              <a:rPr lang="ru-RU" sz="2400" dirty="0" smtClean="0"/>
              <a:t> </a:t>
            </a:r>
          </a:p>
          <a:p>
            <a:pPr marL="265113" indent="-265113" eaLnBrk="1" hangingPunct="1"/>
            <a:r>
              <a:rPr lang="ru-RU" sz="2400" dirty="0" smtClean="0"/>
              <a:t>(1839–1923)</a:t>
            </a:r>
          </a:p>
          <a:p>
            <a:pPr marL="265113" indent="-265113" eaLnBrk="1" hangingPunct="1"/>
            <a:endParaRPr lang="ru-RU" sz="2600" dirty="0" smtClean="0"/>
          </a:p>
        </p:txBody>
      </p:sp>
      <p:pic>
        <p:nvPicPr>
          <p:cNvPr id="132101" name="Picture 6" descr="Картинка 2 из 2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71934" y="1643050"/>
            <a:ext cx="2719388" cy="2627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2102" name="Picture 8" descr="Картинка 9 из 22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285984" y="4429132"/>
            <a:ext cx="14859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2103" name="Picture 10" descr="Картинка 10 из 22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71370" y="1700213"/>
            <a:ext cx="1634493" cy="2514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571472" y="6305550"/>
            <a:ext cx="8039128" cy="476250"/>
          </a:xfrm>
          <a:noFill/>
        </p:spPr>
        <p:txBody>
          <a:bodyPr/>
          <a:lstStyle/>
          <a:p>
            <a:pPr algn="ctr"/>
            <a:r>
              <a:rPr lang="ru-RU" dirty="0" smtClean="0">
                <a:latin typeface="Arial" charset="0"/>
              </a:rPr>
              <a:t>Календарь 2014/15</a:t>
            </a:r>
          </a:p>
        </p:txBody>
      </p:sp>
      <p:sp>
        <p:nvSpPr>
          <p:cNvPr id="133123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 anchor="b"/>
          <a:lstStyle/>
          <a:p>
            <a:pPr eaLnBrk="1" hangingPunct="1"/>
            <a:r>
              <a:rPr lang="ru-RU" sz="4600" smtClean="0">
                <a:solidFill>
                  <a:srgbClr val="0033CC"/>
                </a:solidFill>
              </a:rPr>
              <a:t>Русская классика</a:t>
            </a:r>
          </a:p>
        </p:txBody>
      </p:sp>
      <p:sp>
        <p:nvSpPr>
          <p:cNvPr id="133124" name="Содержимое 2"/>
          <p:cNvSpPr>
            <a:spLocks noGrp="1"/>
          </p:cNvSpPr>
          <p:nvPr>
            <p:ph sz="half" idx="4294967295"/>
          </p:nvPr>
        </p:nvSpPr>
        <p:spPr>
          <a:xfrm>
            <a:off x="0" y="1357313"/>
            <a:ext cx="3673475" cy="4948237"/>
          </a:xfrm>
        </p:spPr>
        <p:txBody>
          <a:bodyPr lIns="182880" tIns="91440"/>
          <a:lstStyle/>
          <a:p>
            <a:pPr marL="265113" indent="-265113" eaLnBrk="1" hangingPunct="1"/>
            <a:r>
              <a:rPr lang="ru-RU" sz="2400" dirty="0" smtClean="0"/>
              <a:t>15 октября – </a:t>
            </a:r>
          </a:p>
          <a:p>
            <a:pPr marL="265113" indent="-265113" eaLnBrk="1" hangingPunct="1"/>
            <a:r>
              <a:rPr lang="ru-RU" sz="2400" b="1" dirty="0" smtClean="0"/>
              <a:t>20</a:t>
            </a:r>
            <a:r>
              <a:rPr lang="en-US" sz="2400" b="1" dirty="0" smtClean="0"/>
              <a:t>5</a:t>
            </a:r>
            <a:r>
              <a:rPr lang="ru-RU" sz="2400" b="1" dirty="0" smtClean="0"/>
              <a:t> лет</a:t>
            </a:r>
            <a:r>
              <a:rPr lang="ru-RU" sz="2400" dirty="0" smtClean="0"/>
              <a:t> со дня рождения поэта </a:t>
            </a:r>
          </a:p>
          <a:p>
            <a:pPr marL="265113" indent="-265113" eaLnBrk="1" hangingPunct="1"/>
            <a:r>
              <a:rPr lang="ru-RU" sz="2400" b="1" dirty="0" smtClean="0"/>
              <a:t>Алексея Васильевича Кольцова</a:t>
            </a:r>
            <a:r>
              <a:rPr lang="ru-RU" sz="2400" dirty="0" smtClean="0"/>
              <a:t> </a:t>
            </a:r>
          </a:p>
          <a:p>
            <a:pPr marL="265113" indent="-265113" eaLnBrk="1" hangingPunct="1"/>
            <a:r>
              <a:rPr lang="ru-RU" sz="2400" dirty="0" smtClean="0"/>
              <a:t>(1809–1842)</a:t>
            </a:r>
          </a:p>
        </p:txBody>
      </p:sp>
      <p:pic>
        <p:nvPicPr>
          <p:cNvPr id="133125" name="Picture 6" descr="Картинка 10 из 46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43702" y="2571744"/>
            <a:ext cx="2142818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26" name="Picture 8" descr="Картинка 13 из 46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42976" y="4500570"/>
            <a:ext cx="1835150" cy="170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27" name="Picture 7" descr="259448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86248" y="1357298"/>
            <a:ext cx="1535065" cy="24225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7" name="Заголовок 1"/>
          <p:cNvSpPr>
            <a:spLocks noGrp="1"/>
          </p:cNvSpPr>
          <p:nvPr>
            <p:ph type="title"/>
          </p:nvPr>
        </p:nvSpPr>
        <p:spPr>
          <a:xfrm>
            <a:off x="0" y="274320"/>
            <a:ext cx="8933688" cy="1143000"/>
          </a:xfrm>
        </p:spPr>
        <p:txBody>
          <a:bodyPr anchor="b"/>
          <a:lstStyle/>
          <a:p>
            <a:pPr eaLnBrk="1" hangingPunct="1"/>
            <a:r>
              <a:rPr lang="ru-RU" sz="4600" dirty="0" smtClean="0">
                <a:solidFill>
                  <a:srgbClr val="0033CC"/>
                </a:solidFill>
              </a:rPr>
              <a:t>Русская классика</a:t>
            </a:r>
          </a:p>
        </p:txBody>
      </p:sp>
      <p:sp>
        <p:nvSpPr>
          <p:cNvPr id="134146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642910" y="6305550"/>
            <a:ext cx="7967690" cy="476250"/>
          </a:xfrm>
          <a:noFill/>
        </p:spPr>
        <p:txBody>
          <a:bodyPr/>
          <a:lstStyle/>
          <a:p>
            <a:pPr algn="ctr"/>
            <a:r>
              <a:rPr lang="ru-RU" dirty="0" smtClean="0">
                <a:latin typeface="Arial" charset="0"/>
              </a:rPr>
              <a:t>Календарь 2014/15</a:t>
            </a:r>
          </a:p>
        </p:txBody>
      </p:sp>
      <p:sp>
        <p:nvSpPr>
          <p:cNvPr id="134148" name="Содержимое 2"/>
          <p:cNvSpPr>
            <a:spLocks noGrp="1"/>
          </p:cNvSpPr>
          <p:nvPr>
            <p:ph sz="half" idx="4294967295"/>
          </p:nvPr>
        </p:nvSpPr>
        <p:spPr>
          <a:xfrm>
            <a:off x="0" y="1773238"/>
            <a:ext cx="3317875" cy="3149600"/>
          </a:xfrm>
        </p:spPr>
        <p:txBody>
          <a:bodyPr lIns="182880" tIns="91440">
            <a:normAutofit lnSpcReduction="10000"/>
          </a:bodyPr>
          <a:lstStyle/>
          <a:p>
            <a:pPr marL="265113" indent="-265113" eaLnBrk="1" hangingPunct="1"/>
            <a:r>
              <a:rPr lang="ru-RU" sz="2400" smtClean="0"/>
              <a:t>15 октября – </a:t>
            </a:r>
          </a:p>
          <a:p>
            <a:pPr marL="265113" indent="-265113" eaLnBrk="1" hangingPunct="1"/>
            <a:r>
              <a:rPr lang="en-US" sz="2400" b="1" smtClean="0"/>
              <a:t>200</a:t>
            </a:r>
            <a:r>
              <a:rPr lang="ru-RU" sz="2400" b="1" smtClean="0"/>
              <a:t> лет</a:t>
            </a:r>
            <a:r>
              <a:rPr lang="ru-RU" sz="2400" smtClean="0"/>
              <a:t> со дня рождения поэта, писателя, драматурга</a:t>
            </a:r>
          </a:p>
          <a:p>
            <a:pPr marL="265113" indent="-265113" eaLnBrk="1" hangingPunct="1"/>
            <a:r>
              <a:rPr lang="ru-RU" sz="2400" b="1" smtClean="0"/>
              <a:t>Михаила Юрьевича Лермонтова</a:t>
            </a:r>
            <a:endParaRPr lang="ru-RU" sz="2400" smtClean="0"/>
          </a:p>
          <a:p>
            <a:pPr marL="265113" indent="-265113" eaLnBrk="1" hangingPunct="1"/>
            <a:r>
              <a:rPr lang="ru-RU" sz="2400" smtClean="0"/>
              <a:t>(1814–1841)</a:t>
            </a:r>
          </a:p>
        </p:txBody>
      </p:sp>
      <p:sp>
        <p:nvSpPr>
          <p:cNvPr id="134149" name="Text Box 6"/>
          <p:cNvSpPr txBox="1">
            <a:spLocks noChangeArrowheads="1"/>
          </p:cNvSpPr>
          <p:nvPr/>
        </p:nvSpPr>
        <p:spPr bwMode="auto">
          <a:xfrm>
            <a:off x="3327400" y="6384925"/>
            <a:ext cx="18415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 sz="1400">
              <a:solidFill>
                <a:schemeClr val="tx2"/>
              </a:solidFill>
              <a:latin typeface="Calibri" pitchFamily="34" charset="0"/>
            </a:endParaRPr>
          </a:p>
          <a:p>
            <a:endParaRPr lang="ru-RU" sz="1400">
              <a:latin typeface="Calibri" pitchFamily="34" charset="0"/>
            </a:endParaRPr>
          </a:p>
          <a:p>
            <a:endParaRPr lang="ru-RU"/>
          </a:p>
        </p:txBody>
      </p:sp>
      <p:pic>
        <p:nvPicPr>
          <p:cNvPr id="134150" name="Picture 8" descr="lermontov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14744" y="2000240"/>
            <a:ext cx="4632325" cy="361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357158" y="6305550"/>
            <a:ext cx="8429684" cy="476250"/>
          </a:xfrm>
          <a:noFill/>
        </p:spPr>
        <p:txBody>
          <a:bodyPr/>
          <a:lstStyle/>
          <a:p>
            <a:pPr algn="ctr"/>
            <a:r>
              <a:rPr lang="ru-RU" dirty="0" smtClean="0">
                <a:latin typeface="Arial" charset="0"/>
              </a:rPr>
              <a:t>Календарь 2014/15</a:t>
            </a:r>
          </a:p>
        </p:txBody>
      </p:sp>
      <p:pic>
        <p:nvPicPr>
          <p:cNvPr id="135171" name="Picture 8" descr="258069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64388" y="3860800"/>
            <a:ext cx="1511300" cy="217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5172" name="Picture 10" descr="Mihail_Lermontov__Maskara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79838" y="549275"/>
            <a:ext cx="1905000" cy="220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5173" name="Picture 12" descr="01b0e6d9a5f7ff3a3691878945e26b55ae81e15f278f8b1ef12a23c7aadcb917-135007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8313" y="333375"/>
            <a:ext cx="1903412" cy="2563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5174" name="Picture 14" descr="1266947278_1266911402_500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188" y="3644900"/>
            <a:ext cx="2028825" cy="2741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5175" name="Picture 18" descr="b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019925" y="260350"/>
            <a:ext cx="1876425" cy="258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5176" name="Picture 20" descr="1334560956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08400" y="3284538"/>
            <a:ext cx="1833563" cy="2706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714348" y="6305550"/>
            <a:ext cx="7896252" cy="476250"/>
          </a:xfrm>
          <a:noFill/>
        </p:spPr>
        <p:txBody>
          <a:bodyPr/>
          <a:lstStyle/>
          <a:p>
            <a:pPr algn="ctr"/>
            <a:r>
              <a:rPr lang="ru-RU" dirty="0" smtClean="0">
                <a:latin typeface="Arial" charset="0"/>
              </a:rPr>
              <a:t>Календарь 2014/15</a:t>
            </a:r>
          </a:p>
        </p:txBody>
      </p:sp>
      <p:sp>
        <p:nvSpPr>
          <p:cNvPr id="136195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057400" y="549275"/>
            <a:ext cx="7086600" cy="1008063"/>
          </a:xfrm>
        </p:spPr>
        <p:txBody>
          <a:bodyPr anchor="b"/>
          <a:lstStyle/>
          <a:p>
            <a:pPr eaLnBrk="1" hangingPunct="1"/>
            <a:r>
              <a:rPr lang="ru-RU" smtClean="0">
                <a:solidFill>
                  <a:srgbClr val="CC3399"/>
                </a:solidFill>
              </a:rPr>
              <a:t>Зарубежная литература</a:t>
            </a:r>
          </a:p>
        </p:txBody>
      </p:sp>
      <p:sp>
        <p:nvSpPr>
          <p:cNvPr id="136196" name="Текст 2"/>
          <p:cNvSpPr>
            <a:spLocks noGrp="1"/>
          </p:cNvSpPr>
          <p:nvPr>
            <p:ph type="body" sz="half" idx="4294967295"/>
          </p:nvPr>
        </p:nvSpPr>
        <p:spPr>
          <a:xfrm>
            <a:off x="0" y="1989138"/>
            <a:ext cx="2808288" cy="4183062"/>
          </a:xfrm>
        </p:spPr>
        <p:txBody>
          <a:bodyPr lIns="182880" tIns="91440"/>
          <a:lstStyle/>
          <a:p>
            <a:pPr marL="265113" indent="-265113" eaLnBrk="1" hangingPunct="1"/>
            <a:r>
              <a:rPr lang="ru-RU" sz="2400" dirty="0" smtClean="0"/>
              <a:t>16 октября –</a:t>
            </a:r>
          </a:p>
          <a:p>
            <a:pPr marL="265113" indent="-265113" eaLnBrk="1" hangingPunct="1"/>
            <a:r>
              <a:rPr lang="ru-RU" sz="2400" b="1" dirty="0" smtClean="0"/>
              <a:t>1</a:t>
            </a:r>
            <a:r>
              <a:rPr lang="en-US" sz="2400" b="1" dirty="0" smtClean="0"/>
              <a:t>60</a:t>
            </a:r>
            <a:r>
              <a:rPr lang="ru-RU" sz="2400" b="1" dirty="0" smtClean="0"/>
              <a:t> лет</a:t>
            </a:r>
            <a:r>
              <a:rPr lang="ru-RU" sz="2400" dirty="0" smtClean="0"/>
              <a:t> со дня рождения английского писателя</a:t>
            </a:r>
          </a:p>
          <a:p>
            <a:pPr marL="265113" indent="-265113" eaLnBrk="1" hangingPunct="1"/>
            <a:r>
              <a:rPr lang="ru-RU" sz="2400" b="1" dirty="0" smtClean="0"/>
              <a:t>Оскара Уайльда</a:t>
            </a:r>
          </a:p>
          <a:p>
            <a:pPr marL="265113" indent="-265113" eaLnBrk="1" hangingPunct="1"/>
            <a:r>
              <a:rPr lang="ru-RU" sz="2400" dirty="0" smtClean="0"/>
              <a:t>(1854–1900)</a:t>
            </a:r>
          </a:p>
          <a:p>
            <a:pPr marL="265113" indent="-265113" eaLnBrk="1" hangingPunct="1"/>
            <a:endParaRPr lang="ru-RU" sz="2400" dirty="0" smtClean="0"/>
          </a:p>
        </p:txBody>
      </p:sp>
      <p:pic>
        <p:nvPicPr>
          <p:cNvPr id="136197" name="Picture 6" descr="Картинка 9 из 1779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8992" y="2143116"/>
            <a:ext cx="1905000" cy="299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6199" name="Text Box 6"/>
          <p:cNvSpPr txBox="1">
            <a:spLocks noChangeArrowheads="1"/>
          </p:cNvSpPr>
          <p:nvPr/>
        </p:nvSpPr>
        <p:spPr bwMode="auto">
          <a:xfrm>
            <a:off x="3184525" y="6256338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sp>
        <p:nvSpPr>
          <p:cNvPr id="136200" name="Text Box 9"/>
          <p:cNvSpPr txBox="1">
            <a:spLocks noChangeArrowheads="1"/>
          </p:cNvSpPr>
          <p:nvPr/>
        </p:nvSpPr>
        <p:spPr bwMode="auto">
          <a:xfrm>
            <a:off x="3903663" y="6311900"/>
            <a:ext cx="1841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 sz="1400">
              <a:solidFill>
                <a:schemeClr val="tx2"/>
              </a:solidFill>
              <a:latin typeface="Calibri" pitchFamily="34" charset="0"/>
            </a:endParaRPr>
          </a:p>
        </p:txBody>
      </p:sp>
      <p:pic>
        <p:nvPicPr>
          <p:cNvPr id="98306" name="Picture 2" descr="http://dony.ru/uploads/posts/2011-10/13188651231oskaruayldskazki.jpe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29322" y="2214554"/>
            <a:ext cx="2733675" cy="3810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642910" y="6305550"/>
            <a:ext cx="7967690" cy="476250"/>
          </a:xfrm>
          <a:noFill/>
        </p:spPr>
        <p:txBody>
          <a:bodyPr/>
          <a:lstStyle/>
          <a:p>
            <a:pPr algn="ctr"/>
            <a:r>
              <a:rPr lang="ru-RU" dirty="0" smtClean="0">
                <a:latin typeface="Arial" charset="0"/>
              </a:rPr>
              <a:t>Календарь 2014/15</a:t>
            </a:r>
          </a:p>
        </p:txBody>
      </p:sp>
      <p:sp>
        <p:nvSpPr>
          <p:cNvPr id="137219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451100" y="695325"/>
            <a:ext cx="6692900" cy="720725"/>
          </a:xfrm>
        </p:spPr>
        <p:txBody>
          <a:bodyPr anchor="b">
            <a:normAutofit fontScale="90000"/>
          </a:bodyPr>
          <a:lstStyle/>
          <a:p>
            <a:pPr eaLnBrk="1" hangingPunct="1"/>
            <a:r>
              <a:rPr lang="ru-RU" smtClean="0">
                <a:solidFill>
                  <a:srgbClr val="CC3399"/>
                </a:solidFill>
              </a:rPr>
              <a:t>Зарубежная литература</a:t>
            </a:r>
          </a:p>
        </p:txBody>
      </p:sp>
      <p:sp>
        <p:nvSpPr>
          <p:cNvPr id="137220" name="Текст 2"/>
          <p:cNvSpPr>
            <a:spLocks noGrp="1"/>
          </p:cNvSpPr>
          <p:nvPr>
            <p:ph type="body" sz="half" idx="4294967295"/>
          </p:nvPr>
        </p:nvSpPr>
        <p:spPr>
          <a:xfrm>
            <a:off x="0" y="1285860"/>
            <a:ext cx="2881313" cy="4343415"/>
          </a:xfrm>
        </p:spPr>
        <p:txBody>
          <a:bodyPr lIns="182880" tIns="91440"/>
          <a:lstStyle/>
          <a:p>
            <a:pPr marL="265113" indent="-265113" eaLnBrk="1" hangingPunct="1"/>
            <a:r>
              <a:rPr lang="ru-RU" sz="2400" dirty="0" smtClean="0"/>
              <a:t>17 октября –</a:t>
            </a:r>
          </a:p>
          <a:p>
            <a:pPr marL="265113" indent="-265113" eaLnBrk="1" hangingPunct="1"/>
            <a:r>
              <a:rPr lang="en-US" sz="2400" b="1" dirty="0" smtClean="0"/>
              <a:t>80</a:t>
            </a:r>
            <a:r>
              <a:rPr lang="ru-RU" sz="2400" b="1" dirty="0" smtClean="0"/>
              <a:t> лет</a:t>
            </a:r>
            <a:r>
              <a:rPr lang="ru-RU" sz="2400" dirty="0" smtClean="0"/>
              <a:t> со дня рождения английского писателя</a:t>
            </a:r>
          </a:p>
          <a:p>
            <a:pPr marL="265113" indent="-265113" eaLnBrk="1" hangingPunct="1"/>
            <a:r>
              <a:rPr lang="ru-RU" sz="2400" b="1" dirty="0" smtClean="0"/>
              <a:t>Алана </a:t>
            </a:r>
            <a:r>
              <a:rPr lang="ru-RU" sz="2400" b="1" dirty="0" err="1" smtClean="0"/>
              <a:t>Гарнера</a:t>
            </a:r>
            <a:r>
              <a:rPr lang="ru-RU" sz="2400" b="1" dirty="0" smtClean="0"/>
              <a:t> </a:t>
            </a:r>
            <a:r>
              <a:rPr lang="ru-RU" sz="2400" dirty="0" smtClean="0"/>
              <a:t>(1934)</a:t>
            </a:r>
          </a:p>
          <a:p>
            <a:pPr marL="265113" indent="-265113" eaLnBrk="1" hangingPunct="1"/>
            <a:endParaRPr lang="ru-RU" sz="2400" dirty="0" smtClean="0"/>
          </a:p>
        </p:txBody>
      </p:sp>
      <p:pic>
        <p:nvPicPr>
          <p:cNvPr id="137221" name="Picture 6" descr="Картинка 4 из 71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28992" y="1928802"/>
            <a:ext cx="2500330" cy="3300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7222" name="Picture 8" descr="Картинка 8 из 71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786578" y="2928934"/>
            <a:ext cx="1905000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7223" name="Text Box 6"/>
          <p:cNvSpPr txBox="1">
            <a:spLocks noChangeArrowheads="1"/>
          </p:cNvSpPr>
          <p:nvPr/>
        </p:nvSpPr>
        <p:spPr bwMode="auto">
          <a:xfrm>
            <a:off x="3400425" y="6096000"/>
            <a:ext cx="1841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 sz="1400">
              <a:solidFill>
                <a:schemeClr val="tx2"/>
              </a:solidFill>
              <a:latin typeface="Calibri" pitchFamily="34" charset="0"/>
            </a:endParaRPr>
          </a:p>
        </p:txBody>
      </p:sp>
      <p:pic>
        <p:nvPicPr>
          <p:cNvPr id="137224" name="Picture 8" descr="Elidor_6635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0100" y="4293956"/>
            <a:ext cx="1714512" cy="25640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785786" y="6305550"/>
            <a:ext cx="7824814" cy="476250"/>
          </a:xfrm>
          <a:noFill/>
        </p:spPr>
        <p:txBody>
          <a:bodyPr/>
          <a:lstStyle/>
          <a:p>
            <a:pPr algn="ctr"/>
            <a:r>
              <a:rPr lang="ru-RU" dirty="0" smtClean="0">
                <a:latin typeface="Arial" charset="0"/>
              </a:rPr>
              <a:t>Календарь 2014/15</a:t>
            </a:r>
          </a:p>
        </p:txBody>
      </p:sp>
      <p:sp>
        <p:nvSpPr>
          <p:cNvPr id="138243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 anchor="b"/>
          <a:lstStyle/>
          <a:p>
            <a:pPr eaLnBrk="1" hangingPunct="1"/>
            <a:r>
              <a:rPr lang="ru-RU" sz="3800" b="1" smtClean="0">
                <a:solidFill>
                  <a:srgbClr val="33CC33"/>
                </a:solidFill>
              </a:rPr>
              <a:t>Детская литература</a:t>
            </a:r>
          </a:p>
        </p:txBody>
      </p:sp>
      <p:sp>
        <p:nvSpPr>
          <p:cNvPr id="138244" name="Содержимое 2"/>
          <p:cNvSpPr>
            <a:spLocks noGrp="1"/>
          </p:cNvSpPr>
          <p:nvPr>
            <p:ph sz="half" idx="4294967295"/>
          </p:nvPr>
        </p:nvSpPr>
        <p:spPr>
          <a:xfrm>
            <a:off x="0" y="1557338"/>
            <a:ext cx="4535488" cy="3006725"/>
          </a:xfrm>
        </p:spPr>
        <p:txBody>
          <a:bodyPr lIns="182880" tIns="91440"/>
          <a:lstStyle/>
          <a:p>
            <a:pPr marL="265113" indent="-265113" eaLnBrk="1" hangingPunct="1"/>
            <a:r>
              <a:rPr lang="ru-RU" sz="2400" smtClean="0"/>
              <a:t>18 октября – </a:t>
            </a:r>
          </a:p>
          <a:p>
            <a:pPr marL="265113" indent="-265113" eaLnBrk="1" hangingPunct="1"/>
            <a:r>
              <a:rPr lang="en-US" sz="2400" b="1" smtClean="0"/>
              <a:t>80</a:t>
            </a:r>
            <a:r>
              <a:rPr lang="ru-RU" sz="2400" b="1" smtClean="0"/>
              <a:t> лет</a:t>
            </a:r>
            <a:r>
              <a:rPr lang="ru-RU" sz="2400" smtClean="0"/>
              <a:t> со дня рождения писателя, </a:t>
            </a:r>
            <a:endParaRPr lang="en-US" sz="2400" smtClean="0"/>
          </a:p>
          <a:p>
            <a:pPr marL="265113" indent="-265113" eaLnBrk="1" hangingPunct="1"/>
            <a:r>
              <a:rPr lang="ru-RU" sz="2400" smtClean="0"/>
              <a:t>историка </a:t>
            </a:r>
            <a:r>
              <a:rPr lang="ru-RU" sz="2400" b="1" smtClean="0"/>
              <a:t>Кира Булычева </a:t>
            </a:r>
            <a:endParaRPr lang="en-US" sz="2400" b="1" smtClean="0"/>
          </a:p>
          <a:p>
            <a:pPr marL="265113" indent="-265113" eaLnBrk="1" hangingPunct="1"/>
            <a:r>
              <a:rPr lang="ru-RU" sz="2400" b="1" smtClean="0"/>
              <a:t>(Игоря Всеволодовича Можейко) </a:t>
            </a:r>
            <a:endParaRPr lang="en-US" sz="2400" b="1" smtClean="0"/>
          </a:p>
          <a:p>
            <a:pPr marL="265113" indent="-265113" eaLnBrk="1" hangingPunct="1"/>
            <a:r>
              <a:rPr lang="ru-RU" sz="2400" smtClean="0"/>
              <a:t>(1</a:t>
            </a:r>
            <a:r>
              <a:rPr lang="en-US" sz="2400" smtClean="0"/>
              <a:t>9</a:t>
            </a:r>
            <a:r>
              <a:rPr lang="ru-RU" sz="2400" smtClean="0"/>
              <a:t>34–2003)</a:t>
            </a:r>
          </a:p>
          <a:p>
            <a:pPr marL="265113" indent="-265113" eaLnBrk="1" hangingPunct="1"/>
            <a:endParaRPr lang="ru-RU" sz="2400" smtClean="0"/>
          </a:p>
        </p:txBody>
      </p:sp>
      <p:pic>
        <p:nvPicPr>
          <p:cNvPr id="138245" name="Picture 6" descr="Картинка 3 из 967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57818" y="214290"/>
            <a:ext cx="3563937" cy="2865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8246" name="Picture 8" descr="Картинка 15 из 967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43306" y="3571876"/>
            <a:ext cx="1579562" cy="249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8247" name="Picture 10" descr="reka_hronos1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28662" y="4857760"/>
            <a:ext cx="1835150" cy="183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8248" name="Text Box 8"/>
          <p:cNvSpPr txBox="1">
            <a:spLocks noChangeArrowheads="1"/>
          </p:cNvSpPr>
          <p:nvPr/>
        </p:nvSpPr>
        <p:spPr bwMode="auto">
          <a:xfrm>
            <a:off x="3975100" y="6240463"/>
            <a:ext cx="1841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 sz="1400">
              <a:solidFill>
                <a:schemeClr val="tx2"/>
              </a:solidFill>
              <a:latin typeface="Calibri" pitchFamily="34" charset="0"/>
            </a:endParaRPr>
          </a:p>
        </p:txBody>
      </p:sp>
      <p:pic>
        <p:nvPicPr>
          <p:cNvPr id="96258" name="Picture 2" descr="http://auto.ur.ru/img/books_covers/1005292045.jp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00892" y="3571876"/>
            <a:ext cx="1786650" cy="29289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714348" y="6305550"/>
            <a:ext cx="7896252" cy="476250"/>
          </a:xfrm>
          <a:noFill/>
        </p:spPr>
        <p:txBody>
          <a:bodyPr/>
          <a:lstStyle/>
          <a:p>
            <a:pPr algn="ctr"/>
            <a:r>
              <a:rPr lang="ru-RU" dirty="0" smtClean="0">
                <a:latin typeface="Arial" charset="0"/>
              </a:rPr>
              <a:t>Календарь 2014/15</a:t>
            </a:r>
          </a:p>
        </p:txBody>
      </p:sp>
      <p:sp>
        <p:nvSpPr>
          <p:cNvPr id="139267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057400" y="404813"/>
            <a:ext cx="7086600" cy="936625"/>
          </a:xfrm>
        </p:spPr>
        <p:txBody>
          <a:bodyPr anchor="b"/>
          <a:lstStyle/>
          <a:p>
            <a:pPr eaLnBrk="1" hangingPunct="1"/>
            <a:r>
              <a:rPr lang="ru-RU" smtClean="0">
                <a:solidFill>
                  <a:srgbClr val="CC3399"/>
                </a:solidFill>
              </a:rPr>
              <a:t>Зарубежная литература</a:t>
            </a:r>
          </a:p>
        </p:txBody>
      </p:sp>
      <p:sp>
        <p:nvSpPr>
          <p:cNvPr id="139268" name="Текст 2"/>
          <p:cNvSpPr>
            <a:spLocks noGrp="1"/>
          </p:cNvSpPr>
          <p:nvPr>
            <p:ph type="body" sz="half" idx="4294967295"/>
          </p:nvPr>
        </p:nvSpPr>
        <p:spPr>
          <a:xfrm>
            <a:off x="0" y="2708275"/>
            <a:ext cx="2916238" cy="3352800"/>
          </a:xfrm>
        </p:spPr>
        <p:txBody>
          <a:bodyPr lIns="182880" tIns="91440"/>
          <a:lstStyle/>
          <a:p>
            <a:pPr marL="265113" indent="-265113" eaLnBrk="1" hangingPunct="1"/>
            <a:r>
              <a:rPr lang="ru-RU" sz="2400" smtClean="0"/>
              <a:t>21 октября –</a:t>
            </a:r>
          </a:p>
          <a:p>
            <a:pPr marL="265113" indent="-265113" eaLnBrk="1" hangingPunct="1"/>
            <a:r>
              <a:rPr lang="ru-RU" sz="2400" b="1" smtClean="0"/>
              <a:t>8</a:t>
            </a:r>
            <a:r>
              <a:rPr lang="en-US" sz="2400" b="1" smtClean="0"/>
              <a:t>5</a:t>
            </a:r>
            <a:r>
              <a:rPr lang="ru-RU" sz="2400" b="1" smtClean="0"/>
              <a:t> лет</a:t>
            </a:r>
            <a:r>
              <a:rPr lang="ru-RU" sz="2400" smtClean="0"/>
              <a:t> со дня рождения американской писательницы</a:t>
            </a:r>
          </a:p>
          <a:p>
            <a:pPr marL="265113" indent="-265113" eaLnBrk="1" hangingPunct="1"/>
            <a:r>
              <a:rPr lang="ru-RU" sz="2400" b="1" smtClean="0"/>
              <a:t>Урсулы Ле Гуин</a:t>
            </a:r>
            <a:r>
              <a:rPr lang="ru-RU" sz="2400" smtClean="0"/>
              <a:t> (1929)</a:t>
            </a:r>
          </a:p>
        </p:txBody>
      </p:sp>
      <p:pic>
        <p:nvPicPr>
          <p:cNvPr id="139269" name="Picture 8" descr="Картинка 6 из 443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39000" y="1341438"/>
            <a:ext cx="1905000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9270" name="Picture 8" descr="volshebnik_zemnomorya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29256" y="3357562"/>
            <a:ext cx="1762125" cy="278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9271" name="Picture 10" descr="ursula-le-guin-bn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28926" y="1643050"/>
            <a:ext cx="2381250" cy="301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857224" y="6305550"/>
            <a:ext cx="7753376" cy="476250"/>
          </a:xfrm>
          <a:noFill/>
        </p:spPr>
        <p:txBody>
          <a:bodyPr/>
          <a:lstStyle/>
          <a:p>
            <a:pPr algn="ctr"/>
            <a:r>
              <a:rPr lang="ru-RU" dirty="0" smtClean="0">
                <a:latin typeface="Arial" charset="0"/>
              </a:rPr>
              <a:t>Календарь 2014/15</a:t>
            </a:r>
          </a:p>
        </p:txBody>
      </p:sp>
      <p:sp>
        <p:nvSpPr>
          <p:cNvPr id="140291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 anchor="b"/>
          <a:lstStyle/>
          <a:p>
            <a:pPr eaLnBrk="1" hangingPunct="1"/>
            <a:r>
              <a:rPr lang="ru-RU" b="1" dirty="0" smtClean="0">
                <a:solidFill>
                  <a:srgbClr val="33CC33"/>
                </a:solidFill>
              </a:rPr>
              <a:t>Детская литература</a:t>
            </a:r>
          </a:p>
        </p:txBody>
      </p:sp>
      <p:sp>
        <p:nvSpPr>
          <p:cNvPr id="140292" name="Содержимое 2"/>
          <p:cNvSpPr>
            <a:spLocks noGrp="1"/>
          </p:cNvSpPr>
          <p:nvPr>
            <p:ph sz="half" idx="4294967295"/>
          </p:nvPr>
        </p:nvSpPr>
        <p:spPr>
          <a:xfrm>
            <a:off x="0" y="1700213"/>
            <a:ext cx="3529013" cy="2570162"/>
          </a:xfrm>
        </p:spPr>
        <p:txBody>
          <a:bodyPr lIns="182880" tIns="91440">
            <a:normAutofit fontScale="92500" lnSpcReduction="10000"/>
          </a:bodyPr>
          <a:lstStyle/>
          <a:p>
            <a:pPr marL="265113" indent="-265113" eaLnBrk="1" hangingPunct="1"/>
            <a:r>
              <a:rPr lang="ru-RU" sz="2400" dirty="0" smtClean="0"/>
              <a:t>2 ноября – </a:t>
            </a:r>
          </a:p>
          <a:p>
            <a:pPr marL="265113" indent="-265113" eaLnBrk="1" hangingPunct="1"/>
            <a:r>
              <a:rPr lang="en-US" sz="2400" b="1" dirty="0" smtClean="0"/>
              <a:t>60</a:t>
            </a:r>
            <a:r>
              <a:rPr lang="ru-RU" sz="2400" b="1" dirty="0" smtClean="0"/>
              <a:t> лет</a:t>
            </a:r>
            <a:r>
              <a:rPr lang="ru-RU" sz="2400" dirty="0" smtClean="0"/>
              <a:t> со дня рождения детского поэта, драматурга </a:t>
            </a:r>
          </a:p>
          <a:p>
            <a:pPr marL="265113" indent="-265113" eaLnBrk="1" hangingPunct="1"/>
            <a:r>
              <a:rPr lang="ru-RU" sz="2400" b="1" dirty="0" smtClean="0"/>
              <a:t>Льва Григорьевича Яковлева</a:t>
            </a:r>
            <a:r>
              <a:rPr lang="ru-RU" sz="2400" dirty="0" smtClean="0"/>
              <a:t> </a:t>
            </a:r>
          </a:p>
          <a:p>
            <a:pPr marL="265113" indent="-265113" eaLnBrk="1" hangingPunct="1"/>
            <a:r>
              <a:rPr lang="ru-RU" sz="2400" dirty="0" smtClean="0"/>
              <a:t>(1954)</a:t>
            </a:r>
          </a:p>
          <a:p>
            <a:pPr marL="265113" indent="-265113" eaLnBrk="1" hangingPunct="1"/>
            <a:endParaRPr lang="ru-RU" sz="2400" dirty="0" smtClean="0"/>
          </a:p>
        </p:txBody>
      </p:sp>
      <p:pic>
        <p:nvPicPr>
          <p:cNvPr id="140294" name="Picture 7" descr="10015881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71736" y="3786190"/>
            <a:ext cx="1905000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0295" name="Picture 9" descr="100015040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7158" y="4500570"/>
            <a:ext cx="1439862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0296" name="Picture 11" descr="Feb28_c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15206" y="4357694"/>
            <a:ext cx="1581048" cy="2214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2" name="Picture 2" descr="http://photo.qip.ru/photo/svetorana/200453866/large/203564972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72066" y="1214422"/>
            <a:ext cx="3857652" cy="274759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571472" y="6305550"/>
            <a:ext cx="8039128" cy="476250"/>
          </a:xfrm>
          <a:noFill/>
        </p:spPr>
        <p:txBody>
          <a:bodyPr/>
          <a:lstStyle/>
          <a:p>
            <a:pPr algn="ctr"/>
            <a:r>
              <a:rPr lang="ru-RU" dirty="0" smtClean="0">
                <a:latin typeface="Arial" charset="0"/>
              </a:rPr>
              <a:t>Календарь 2014/15</a:t>
            </a:r>
          </a:p>
        </p:txBody>
      </p:sp>
      <p:sp>
        <p:nvSpPr>
          <p:cNvPr id="141315" name="Заголовок 1"/>
          <p:cNvSpPr>
            <a:spLocks noGrp="1"/>
          </p:cNvSpPr>
          <p:nvPr>
            <p:ph type="title" idx="4294967295"/>
          </p:nvPr>
        </p:nvSpPr>
        <p:spPr>
          <a:xfrm>
            <a:off x="539750" y="642918"/>
            <a:ext cx="8604250" cy="1143000"/>
          </a:xfrm>
        </p:spPr>
        <p:txBody>
          <a:bodyPr anchor="b">
            <a:normAutofit fontScale="90000"/>
          </a:bodyPr>
          <a:lstStyle/>
          <a:p>
            <a:r>
              <a:rPr lang="ru-RU" sz="3800" b="1" dirty="0" smtClean="0">
                <a:solidFill>
                  <a:srgbClr val="CC3300"/>
                </a:solidFill>
              </a:rPr>
              <a:t>Отечественная литература. ХХ век</a:t>
            </a:r>
            <a:br>
              <a:rPr lang="ru-RU" sz="3800" b="1" dirty="0" smtClean="0">
                <a:solidFill>
                  <a:srgbClr val="CC3300"/>
                </a:solidFill>
              </a:rPr>
            </a:br>
            <a:r>
              <a:rPr lang="ru-RU" sz="3600" b="1" dirty="0" smtClean="0">
                <a:solidFill>
                  <a:srgbClr val="33CC33"/>
                </a:solidFill>
              </a:rPr>
              <a:t>Детская литература</a:t>
            </a:r>
            <a:r>
              <a:rPr lang="ru-RU" sz="3800" b="1" dirty="0" smtClean="0">
                <a:solidFill>
                  <a:srgbClr val="CC3300"/>
                </a:solidFill>
              </a:rPr>
              <a:t/>
            </a:r>
            <a:br>
              <a:rPr lang="ru-RU" sz="3800" b="1" dirty="0" smtClean="0">
                <a:solidFill>
                  <a:srgbClr val="CC3300"/>
                </a:solidFill>
              </a:rPr>
            </a:br>
            <a:endParaRPr lang="ru-RU" sz="3800" b="1" dirty="0" smtClean="0">
              <a:solidFill>
                <a:srgbClr val="CC3300"/>
              </a:solidFill>
            </a:endParaRPr>
          </a:p>
        </p:txBody>
      </p:sp>
      <p:sp>
        <p:nvSpPr>
          <p:cNvPr id="141316" name="Содержимое 2"/>
          <p:cNvSpPr>
            <a:spLocks noGrp="1"/>
          </p:cNvSpPr>
          <p:nvPr>
            <p:ph sz="half" idx="4294967295"/>
          </p:nvPr>
        </p:nvSpPr>
        <p:spPr>
          <a:xfrm>
            <a:off x="0" y="1484313"/>
            <a:ext cx="3932238" cy="3435350"/>
          </a:xfrm>
        </p:spPr>
        <p:txBody>
          <a:bodyPr lIns="182880" tIns="91440"/>
          <a:lstStyle/>
          <a:p>
            <a:pPr marL="265113" indent="-265113" eaLnBrk="1" hangingPunct="1"/>
            <a:r>
              <a:rPr lang="ru-RU" sz="2400" smtClean="0"/>
              <a:t>7 ноября – </a:t>
            </a:r>
          </a:p>
          <a:p>
            <a:pPr marL="265113" indent="-265113" eaLnBrk="1" hangingPunct="1"/>
            <a:r>
              <a:rPr lang="en-US" sz="2400" b="1" smtClean="0"/>
              <a:t>80</a:t>
            </a:r>
            <a:r>
              <a:rPr lang="ru-RU" sz="2400" b="1" smtClean="0"/>
              <a:t> лет</a:t>
            </a:r>
            <a:r>
              <a:rPr lang="ru-RU" sz="2400" smtClean="0"/>
              <a:t> со дня рождения поэта</a:t>
            </a:r>
          </a:p>
          <a:p>
            <a:pPr marL="265113" indent="-265113" eaLnBrk="1" hangingPunct="1"/>
            <a:r>
              <a:rPr lang="ru-RU" sz="2400" b="1" smtClean="0"/>
              <a:t>Новеллы Николаевны Матвеевой</a:t>
            </a:r>
            <a:r>
              <a:rPr lang="ru-RU" sz="2400" smtClean="0"/>
              <a:t> </a:t>
            </a:r>
            <a:endParaRPr lang="en-US" sz="2400" smtClean="0"/>
          </a:p>
          <a:p>
            <a:pPr marL="265113" indent="-265113" eaLnBrk="1" hangingPunct="1"/>
            <a:r>
              <a:rPr lang="ru-RU" sz="2400" smtClean="0"/>
              <a:t>(1934)</a:t>
            </a:r>
          </a:p>
          <a:p>
            <a:pPr marL="265113" indent="-265113" eaLnBrk="1" hangingPunct="1"/>
            <a:endParaRPr lang="ru-RU" sz="2400" smtClean="0"/>
          </a:p>
        </p:txBody>
      </p:sp>
      <p:sp>
        <p:nvSpPr>
          <p:cNvPr id="141317" name="Text Box 5"/>
          <p:cNvSpPr txBox="1">
            <a:spLocks noChangeArrowheads="1"/>
          </p:cNvSpPr>
          <p:nvPr/>
        </p:nvSpPr>
        <p:spPr bwMode="auto">
          <a:xfrm>
            <a:off x="4264025" y="6311900"/>
            <a:ext cx="1841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 sz="1400">
              <a:solidFill>
                <a:schemeClr val="tx2"/>
              </a:solidFill>
              <a:latin typeface="Calibri" pitchFamily="34" charset="0"/>
            </a:endParaRPr>
          </a:p>
        </p:txBody>
      </p:sp>
      <p:pic>
        <p:nvPicPr>
          <p:cNvPr id="141318" name="Picture 7" descr="228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72132" y="1142984"/>
            <a:ext cx="3203575" cy="306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1319" name="Picture 9" descr="_________________4b8eb517b1db8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7224" y="4286256"/>
            <a:ext cx="1748227" cy="2425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3186" name="Picture 2" descr="http://mp3albomov.net/uploads/download/1/thumbs/1321684159_rossiyskie-bardy-novella-matveeva-tom-13-2010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58016" y="4572008"/>
            <a:ext cx="2133229" cy="1952612"/>
          </a:xfrm>
          <a:prstGeom prst="rect">
            <a:avLst/>
          </a:prstGeom>
          <a:noFill/>
        </p:spPr>
      </p:pic>
      <p:pic>
        <p:nvPicPr>
          <p:cNvPr id="93188" name="Picture 4" descr="http://www.biblus.ru/pics/8/6/1/1001849591.jpg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143240" y="3429000"/>
            <a:ext cx="1905000" cy="2466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642910" y="6305550"/>
            <a:ext cx="7967690" cy="476250"/>
          </a:xfrm>
          <a:noFill/>
        </p:spPr>
        <p:txBody>
          <a:bodyPr/>
          <a:lstStyle/>
          <a:p>
            <a:pPr algn="ctr"/>
            <a:r>
              <a:rPr lang="ru-RU" dirty="0" smtClean="0">
                <a:latin typeface="Arial" charset="0"/>
              </a:rPr>
              <a:t>Календарь 2014/15</a:t>
            </a:r>
          </a:p>
        </p:txBody>
      </p:sp>
      <p:sp>
        <p:nvSpPr>
          <p:cNvPr id="142339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057400" y="692150"/>
            <a:ext cx="7086600" cy="720725"/>
          </a:xfrm>
        </p:spPr>
        <p:txBody>
          <a:bodyPr anchor="b"/>
          <a:lstStyle/>
          <a:p>
            <a:pPr eaLnBrk="1" hangingPunct="1"/>
            <a:r>
              <a:rPr lang="ru-RU" sz="3800" smtClean="0">
                <a:solidFill>
                  <a:srgbClr val="CC3399"/>
                </a:solidFill>
              </a:rPr>
              <a:t>Зарубежная литература</a:t>
            </a:r>
          </a:p>
        </p:txBody>
      </p:sp>
      <p:sp>
        <p:nvSpPr>
          <p:cNvPr id="142340" name="Текст 2"/>
          <p:cNvSpPr>
            <a:spLocks noGrp="1"/>
          </p:cNvSpPr>
          <p:nvPr>
            <p:ph type="body" sz="half" idx="4294967295"/>
          </p:nvPr>
        </p:nvSpPr>
        <p:spPr>
          <a:xfrm>
            <a:off x="0" y="1989138"/>
            <a:ext cx="3600450" cy="4183062"/>
          </a:xfrm>
        </p:spPr>
        <p:txBody>
          <a:bodyPr lIns="182880" tIns="91440"/>
          <a:lstStyle/>
          <a:p>
            <a:pPr marL="265113" indent="-265113" eaLnBrk="1" hangingPunct="1"/>
            <a:r>
              <a:rPr lang="ru-RU" sz="2400" smtClean="0"/>
              <a:t>10 ноября – </a:t>
            </a:r>
            <a:endParaRPr lang="en-US" sz="2400" smtClean="0"/>
          </a:p>
          <a:p>
            <a:pPr marL="265113" indent="-265113" eaLnBrk="1" hangingPunct="1"/>
            <a:r>
              <a:rPr lang="ru-RU" sz="2400" b="1" smtClean="0"/>
              <a:t>25</a:t>
            </a:r>
            <a:r>
              <a:rPr lang="en-US" sz="2400" b="1" smtClean="0"/>
              <a:t>5</a:t>
            </a:r>
            <a:r>
              <a:rPr lang="ru-RU" sz="2400" b="1" smtClean="0"/>
              <a:t> лет</a:t>
            </a:r>
            <a:r>
              <a:rPr lang="ru-RU" sz="2400" smtClean="0"/>
              <a:t> со дня рождения немецкого писателя</a:t>
            </a:r>
          </a:p>
          <a:p>
            <a:pPr marL="265113" indent="-265113" eaLnBrk="1" hangingPunct="1"/>
            <a:r>
              <a:rPr lang="ru-RU" sz="2400" smtClean="0"/>
              <a:t> </a:t>
            </a:r>
            <a:r>
              <a:rPr lang="ru-RU" sz="2400" b="1" smtClean="0"/>
              <a:t>Иоганна Кристофа Шиллера </a:t>
            </a:r>
          </a:p>
          <a:p>
            <a:pPr marL="265113" indent="-265113" eaLnBrk="1" hangingPunct="1"/>
            <a:r>
              <a:rPr lang="ru-RU" sz="2400" smtClean="0"/>
              <a:t>(1759–1805)</a:t>
            </a:r>
          </a:p>
          <a:p>
            <a:pPr marL="265113" indent="-265113" eaLnBrk="1" hangingPunct="1"/>
            <a:endParaRPr lang="ru-RU" sz="2400" smtClean="0"/>
          </a:p>
        </p:txBody>
      </p:sp>
      <p:pic>
        <p:nvPicPr>
          <p:cNvPr id="142341" name="Picture 6" descr="Картинка 10 из 3018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00430" y="1643050"/>
            <a:ext cx="2340494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2342" name="Picture 8" descr="Картинка 14 из 3020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00892" y="1500174"/>
            <a:ext cx="1731814" cy="22859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2343" name="Text Box 6"/>
          <p:cNvSpPr txBox="1">
            <a:spLocks noChangeArrowheads="1"/>
          </p:cNvSpPr>
          <p:nvPr/>
        </p:nvSpPr>
        <p:spPr bwMode="auto">
          <a:xfrm>
            <a:off x="3687763" y="6169025"/>
            <a:ext cx="1841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 sz="1400">
              <a:solidFill>
                <a:schemeClr val="tx2"/>
              </a:solidFill>
              <a:latin typeface="Calibri" pitchFamily="34" charset="0"/>
            </a:endParaRPr>
          </a:p>
        </p:txBody>
      </p:sp>
      <p:pic>
        <p:nvPicPr>
          <p:cNvPr id="92162" name="Picture 2" descr="http://www.gornitsa.ru/images/products/book4/al_book_shiller01-02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29322" y="4429132"/>
            <a:ext cx="3071834" cy="229955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500034" y="6305550"/>
            <a:ext cx="8110566" cy="476250"/>
          </a:xfrm>
          <a:noFill/>
        </p:spPr>
        <p:txBody>
          <a:bodyPr/>
          <a:lstStyle/>
          <a:p>
            <a:pPr algn="ctr"/>
            <a:r>
              <a:rPr lang="ru-RU" dirty="0" smtClean="0">
                <a:latin typeface="Arial" charset="0"/>
              </a:rPr>
              <a:t>Календарь 2014/15</a:t>
            </a:r>
          </a:p>
        </p:txBody>
      </p:sp>
      <p:sp>
        <p:nvSpPr>
          <p:cNvPr id="143363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28596" y="1"/>
            <a:ext cx="8715404" cy="1000107"/>
          </a:xfrm>
        </p:spPr>
        <p:txBody>
          <a:bodyPr anchor="b">
            <a:normAutofit/>
          </a:bodyPr>
          <a:lstStyle/>
          <a:p>
            <a:pPr eaLnBrk="1" hangingPunct="1"/>
            <a:r>
              <a:rPr lang="ru-RU" dirty="0" smtClean="0">
                <a:solidFill>
                  <a:srgbClr val="CC3399"/>
                </a:solidFill>
              </a:rPr>
              <a:t>Зарубежная детская  литература</a:t>
            </a:r>
          </a:p>
        </p:txBody>
      </p:sp>
      <p:sp>
        <p:nvSpPr>
          <p:cNvPr id="143364" name="Текст 2"/>
          <p:cNvSpPr>
            <a:spLocks noGrp="1"/>
          </p:cNvSpPr>
          <p:nvPr>
            <p:ph type="body" sz="half" idx="4294967295"/>
          </p:nvPr>
        </p:nvSpPr>
        <p:spPr>
          <a:xfrm>
            <a:off x="0" y="1500188"/>
            <a:ext cx="2916238" cy="4560887"/>
          </a:xfrm>
        </p:spPr>
        <p:txBody>
          <a:bodyPr lIns="182880" tIns="91440"/>
          <a:lstStyle/>
          <a:p>
            <a:pPr marL="265113" indent="-265113" eaLnBrk="1" hangingPunct="1"/>
            <a:r>
              <a:rPr lang="ru-RU" sz="2400" dirty="0" smtClean="0"/>
              <a:t>12 ноября –</a:t>
            </a:r>
          </a:p>
          <a:p>
            <a:pPr marL="265113" indent="-265113" eaLnBrk="1" hangingPunct="1"/>
            <a:r>
              <a:rPr lang="ru-RU" sz="2400" b="1" dirty="0" smtClean="0"/>
              <a:t>8</a:t>
            </a:r>
            <a:r>
              <a:rPr lang="en-US" sz="2400" b="1" dirty="0" smtClean="0"/>
              <a:t>5</a:t>
            </a:r>
            <a:r>
              <a:rPr lang="ru-RU" sz="2400" b="1" dirty="0" smtClean="0"/>
              <a:t> лет</a:t>
            </a:r>
            <a:r>
              <a:rPr lang="ru-RU" sz="2400" dirty="0" smtClean="0"/>
              <a:t> со дня рождения немецкого писателя</a:t>
            </a:r>
          </a:p>
          <a:p>
            <a:pPr marL="265113" indent="-265113" eaLnBrk="1" hangingPunct="1"/>
            <a:r>
              <a:rPr lang="ru-RU" sz="2400" b="1" dirty="0" smtClean="0"/>
              <a:t>Михаэля Андреаса Гельмута Энде</a:t>
            </a:r>
          </a:p>
          <a:p>
            <a:pPr marL="265113" indent="-265113" eaLnBrk="1" hangingPunct="1"/>
            <a:r>
              <a:rPr lang="ru-RU" sz="2400" dirty="0" smtClean="0"/>
              <a:t>(1929–1995)</a:t>
            </a:r>
          </a:p>
        </p:txBody>
      </p:sp>
      <p:pic>
        <p:nvPicPr>
          <p:cNvPr id="143365" name="Picture 2" descr="http://img7.imageshack.us/img7/9515/endeh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57938" y="1357298"/>
            <a:ext cx="2786062" cy="254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66" name="Picture 4" descr="http://ww.web-lib.info/uploads/posts/2011-10/1318526665_000ende_08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71736" y="3857628"/>
            <a:ext cx="1660525" cy="2595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67" name="Picture 6" descr="http://royallib.ru/data/images/cover_30076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00958" y="4500570"/>
            <a:ext cx="1428750" cy="204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68" name="Picture 8" descr="http://www.efronbooks.ru/images/book/227250_34hl430b.jpg">
            <a:hlinkClick r:id="rId8"/>
          </p:cNvPr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643570" y="4500570"/>
            <a:ext cx="1333500" cy="189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1138" name="Picture 2" descr="http://jili-bili.ru/files/big/45678punsh.jpg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86248" y="1500174"/>
            <a:ext cx="1785950" cy="251542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571472" y="6305550"/>
            <a:ext cx="8039128" cy="476250"/>
          </a:xfrm>
          <a:noFill/>
        </p:spPr>
        <p:txBody>
          <a:bodyPr/>
          <a:lstStyle/>
          <a:p>
            <a:pPr algn="ctr"/>
            <a:r>
              <a:rPr lang="ru-RU" dirty="0" smtClean="0">
                <a:latin typeface="Arial" charset="0"/>
              </a:rPr>
              <a:t>Календарь 2014/15</a:t>
            </a:r>
          </a:p>
        </p:txBody>
      </p:sp>
      <p:sp>
        <p:nvSpPr>
          <p:cNvPr id="144387" name="Заголовок 1"/>
          <p:cNvSpPr>
            <a:spLocks noGrp="1"/>
          </p:cNvSpPr>
          <p:nvPr>
            <p:ph type="title" idx="4294967295"/>
          </p:nvPr>
        </p:nvSpPr>
        <p:spPr>
          <a:xfrm>
            <a:off x="-142908" y="404813"/>
            <a:ext cx="9429816" cy="936625"/>
          </a:xfrm>
        </p:spPr>
        <p:txBody>
          <a:bodyPr anchor="b">
            <a:normAutofit/>
          </a:bodyPr>
          <a:lstStyle/>
          <a:p>
            <a:pPr algn="ctr" eaLnBrk="1" hangingPunct="1"/>
            <a:r>
              <a:rPr lang="ru-RU" dirty="0" smtClean="0">
                <a:solidFill>
                  <a:srgbClr val="CC3399"/>
                </a:solidFill>
              </a:rPr>
              <a:t>Зарубежная детская  литература</a:t>
            </a:r>
          </a:p>
        </p:txBody>
      </p:sp>
      <p:sp>
        <p:nvSpPr>
          <p:cNvPr id="144388" name="Текст 2"/>
          <p:cNvSpPr>
            <a:spLocks noGrp="1"/>
          </p:cNvSpPr>
          <p:nvPr>
            <p:ph type="body" sz="half" idx="4294967295"/>
          </p:nvPr>
        </p:nvSpPr>
        <p:spPr>
          <a:xfrm>
            <a:off x="0" y="1500188"/>
            <a:ext cx="2916238" cy="4560887"/>
          </a:xfrm>
        </p:spPr>
        <p:txBody>
          <a:bodyPr lIns="182880" tIns="91440"/>
          <a:lstStyle/>
          <a:p>
            <a:pPr marL="265113" indent="-265113" eaLnBrk="1" hangingPunct="1"/>
            <a:r>
              <a:rPr lang="ru-RU" sz="2400" dirty="0" smtClean="0"/>
              <a:t>24 ноября –</a:t>
            </a:r>
          </a:p>
          <a:p>
            <a:pPr marL="265113" indent="-265113" eaLnBrk="1" hangingPunct="1"/>
            <a:r>
              <a:rPr lang="ru-RU" sz="2400" b="1" dirty="0" smtClean="0"/>
              <a:t>165 лет</a:t>
            </a:r>
            <a:r>
              <a:rPr lang="ru-RU" sz="2400" dirty="0" smtClean="0"/>
              <a:t> со дня рождения американской писательницы</a:t>
            </a:r>
          </a:p>
          <a:p>
            <a:pPr marL="265113" indent="-265113" eaLnBrk="1" hangingPunct="1"/>
            <a:r>
              <a:rPr lang="ru-RU" sz="2400" b="1" dirty="0" err="1" smtClean="0"/>
              <a:t>Фрэнсис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Ходгсон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Бёрнетт</a:t>
            </a:r>
            <a:endParaRPr lang="ru-RU" sz="2400" b="1" dirty="0" smtClean="0"/>
          </a:p>
          <a:p>
            <a:pPr marL="265113" indent="-265113" eaLnBrk="1" hangingPunct="1"/>
            <a:r>
              <a:rPr lang="ru-RU" sz="2400" dirty="0" smtClean="0"/>
              <a:t>(1849–1924)</a:t>
            </a:r>
          </a:p>
        </p:txBody>
      </p:sp>
      <p:pic>
        <p:nvPicPr>
          <p:cNvPr id="144389" name="Picture 2" descr="http://img0.liveinternet.ru/images/attach/c/4/80/345/80345998_large_FrancesHodgsonBurnett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71802" y="1785926"/>
            <a:ext cx="266700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4390" name="Picture 4" descr="http://www.det-book.ru/components/com_virtuemart/shop_image/product/_________________4acb081c08981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15140" y="1428736"/>
            <a:ext cx="199390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4391" name="Picture 6" descr="http://www.libex.ru/dimg/3f950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15074" y="3929066"/>
            <a:ext cx="2143125" cy="282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500034" y="6305550"/>
            <a:ext cx="8110566" cy="476250"/>
          </a:xfrm>
          <a:noFill/>
        </p:spPr>
        <p:txBody>
          <a:bodyPr/>
          <a:lstStyle/>
          <a:p>
            <a:pPr algn="ctr"/>
            <a:r>
              <a:rPr lang="ru-RU" smtClean="0">
                <a:latin typeface="Arial" charset="0"/>
              </a:rPr>
              <a:t>Календарь 2014/15</a:t>
            </a:r>
          </a:p>
        </p:txBody>
      </p:sp>
      <p:sp>
        <p:nvSpPr>
          <p:cNvPr id="145411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 anchor="b"/>
          <a:lstStyle/>
          <a:p>
            <a:pPr eaLnBrk="1" hangingPunct="1"/>
            <a:r>
              <a:rPr lang="ru-RU" b="1" smtClean="0">
                <a:solidFill>
                  <a:srgbClr val="33CC33"/>
                </a:solidFill>
              </a:rPr>
              <a:t>Детская литература</a:t>
            </a:r>
          </a:p>
        </p:txBody>
      </p:sp>
      <p:sp>
        <p:nvSpPr>
          <p:cNvPr id="145412" name="Содержимое 2"/>
          <p:cNvSpPr>
            <a:spLocks noGrp="1"/>
          </p:cNvSpPr>
          <p:nvPr>
            <p:ph sz="half" idx="4294967295"/>
          </p:nvPr>
        </p:nvSpPr>
        <p:spPr>
          <a:xfrm>
            <a:off x="0" y="1500174"/>
            <a:ext cx="3713163" cy="3422664"/>
          </a:xfrm>
        </p:spPr>
        <p:txBody>
          <a:bodyPr lIns="182880" tIns="91440"/>
          <a:lstStyle/>
          <a:p>
            <a:pPr marL="265113" indent="-265113" eaLnBrk="1" hangingPunct="1"/>
            <a:r>
              <a:rPr lang="ru-RU" sz="2400" dirty="0" smtClean="0"/>
              <a:t>17 декабря – </a:t>
            </a:r>
          </a:p>
          <a:p>
            <a:pPr marL="265113" indent="-265113" eaLnBrk="1" hangingPunct="1"/>
            <a:r>
              <a:rPr lang="ru-RU" sz="2400" b="1" dirty="0" smtClean="0"/>
              <a:t>5</a:t>
            </a:r>
            <a:r>
              <a:rPr lang="en-US" sz="2400" b="1" dirty="0" smtClean="0"/>
              <a:t>5</a:t>
            </a:r>
            <a:r>
              <a:rPr lang="ru-RU" sz="2400" b="1" dirty="0" smtClean="0"/>
              <a:t> лет</a:t>
            </a:r>
            <a:r>
              <a:rPr lang="ru-RU" sz="2400" dirty="0" smtClean="0"/>
              <a:t> со дня рождения детского писателя</a:t>
            </a:r>
          </a:p>
          <a:p>
            <a:pPr marL="265113" indent="-265113" eaLnBrk="1" hangingPunct="1"/>
            <a:r>
              <a:rPr lang="ru-RU" sz="2400" dirty="0" smtClean="0"/>
              <a:t> </a:t>
            </a:r>
            <a:r>
              <a:rPr lang="ru-RU" sz="2400" b="1" dirty="0" smtClean="0"/>
              <a:t>Олега </a:t>
            </a:r>
            <a:r>
              <a:rPr lang="ru-RU" sz="2400" b="1" dirty="0" err="1" smtClean="0"/>
              <a:t>Флавьевича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Кургузова</a:t>
            </a:r>
            <a:r>
              <a:rPr lang="ru-RU" sz="2400" b="1" dirty="0" smtClean="0"/>
              <a:t> </a:t>
            </a:r>
          </a:p>
          <a:p>
            <a:pPr marL="265113" indent="-265113" eaLnBrk="1" hangingPunct="1"/>
            <a:r>
              <a:rPr lang="ru-RU" sz="2400" dirty="0" smtClean="0"/>
              <a:t>(1959–2004</a:t>
            </a:r>
            <a:r>
              <a:rPr lang="ru-RU" sz="2600" dirty="0" smtClean="0"/>
              <a:t>)</a:t>
            </a:r>
          </a:p>
          <a:p>
            <a:pPr marL="265113" indent="-265113" eaLnBrk="1" hangingPunct="1"/>
            <a:endParaRPr lang="ru-RU" sz="2600" dirty="0" smtClean="0"/>
          </a:p>
        </p:txBody>
      </p:sp>
      <p:pic>
        <p:nvPicPr>
          <p:cNvPr id="145413" name="Picture 6" descr="Картинка 1 из 38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00892" y="214290"/>
            <a:ext cx="1905000" cy="232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5414" name="Picture 8" descr="i?id=14089828&amp;tov=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86446" y="4643446"/>
            <a:ext cx="1012038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5416" name="Picture 12" descr="21929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929586" y="3000372"/>
            <a:ext cx="809625" cy="128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5417" name="Picture 10" descr="13597393542781876337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7158" y="4643446"/>
            <a:ext cx="2760540" cy="20716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9090" name="Picture 2" descr="http://www.knigograd.com.ua/images/detailed/product_detailed_image_169827_41753.jp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14876" y="1643050"/>
            <a:ext cx="1571636" cy="2008481"/>
          </a:xfrm>
          <a:prstGeom prst="rect">
            <a:avLst/>
          </a:prstGeom>
          <a:noFill/>
        </p:spPr>
      </p:pic>
      <p:pic>
        <p:nvPicPr>
          <p:cNvPr id="89092" name="Picture 4" descr="http://dony.ru/uploads/posts/2011-07/13106478211olegkurguzovposledampochemuchki.jpeg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3736" y="4643446"/>
            <a:ext cx="2000264" cy="1905013"/>
          </a:xfrm>
          <a:prstGeom prst="rect">
            <a:avLst/>
          </a:prstGeom>
          <a:noFill/>
        </p:spPr>
      </p:pic>
      <p:pic>
        <p:nvPicPr>
          <p:cNvPr id="89094" name="Picture 6" descr="http://www.mosoblculture.ru/LoadedImages/2013/05/20/575.jpg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57554" y="3429000"/>
            <a:ext cx="1928826" cy="276534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500034" y="6305550"/>
            <a:ext cx="8110566" cy="476250"/>
          </a:xfrm>
          <a:noFill/>
        </p:spPr>
        <p:txBody>
          <a:bodyPr/>
          <a:lstStyle/>
          <a:p>
            <a:pPr algn="ctr"/>
            <a:r>
              <a:rPr lang="ru-RU" dirty="0" smtClean="0">
                <a:latin typeface="Arial" charset="0"/>
              </a:rPr>
              <a:t>Календарь 2014/15</a:t>
            </a:r>
          </a:p>
        </p:txBody>
      </p:sp>
      <p:sp>
        <p:nvSpPr>
          <p:cNvPr id="146435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 anchor="b"/>
          <a:lstStyle/>
          <a:p>
            <a:pPr eaLnBrk="1" hangingPunct="1"/>
            <a:r>
              <a:rPr lang="ru-RU" sz="4600" dirty="0" smtClean="0">
                <a:solidFill>
                  <a:srgbClr val="0033CC"/>
                </a:solidFill>
              </a:rPr>
              <a:t>Русская классика</a:t>
            </a:r>
          </a:p>
        </p:txBody>
      </p:sp>
      <p:sp>
        <p:nvSpPr>
          <p:cNvPr id="146436" name="Содержимое 2"/>
          <p:cNvSpPr>
            <a:spLocks noGrp="1"/>
          </p:cNvSpPr>
          <p:nvPr>
            <p:ph sz="half" idx="4294967295"/>
          </p:nvPr>
        </p:nvSpPr>
        <p:spPr>
          <a:xfrm>
            <a:off x="0" y="2205038"/>
            <a:ext cx="3194050" cy="4389437"/>
          </a:xfrm>
        </p:spPr>
        <p:txBody>
          <a:bodyPr lIns="182880" tIns="91440"/>
          <a:lstStyle/>
          <a:p>
            <a:pPr marL="265113" indent="-265113" eaLnBrk="1" hangingPunct="1"/>
            <a:r>
              <a:rPr lang="ru-RU" sz="2400" dirty="0" smtClean="0"/>
              <a:t>18 декабря – </a:t>
            </a:r>
          </a:p>
          <a:p>
            <a:pPr marL="265113" indent="-265113" eaLnBrk="1" hangingPunct="1"/>
            <a:r>
              <a:rPr lang="ru-RU" sz="2400" b="1" dirty="0" smtClean="0"/>
              <a:t>19</a:t>
            </a:r>
            <a:r>
              <a:rPr lang="en-US" sz="2400" b="1" dirty="0" smtClean="0"/>
              <a:t>5</a:t>
            </a:r>
            <a:r>
              <a:rPr lang="ru-RU" sz="2400" b="1" dirty="0" smtClean="0"/>
              <a:t> лет</a:t>
            </a:r>
            <a:r>
              <a:rPr lang="ru-RU" sz="2400" dirty="0" smtClean="0"/>
              <a:t> со дня рождения поэта, драматурга </a:t>
            </a:r>
          </a:p>
          <a:p>
            <a:pPr marL="265113" indent="-265113" eaLnBrk="1" hangingPunct="1"/>
            <a:r>
              <a:rPr lang="ru-RU" sz="2400" b="1" dirty="0" smtClean="0"/>
              <a:t>Якова Петровича Полонского</a:t>
            </a:r>
            <a:r>
              <a:rPr lang="ru-RU" sz="2400" dirty="0" smtClean="0"/>
              <a:t> </a:t>
            </a:r>
          </a:p>
          <a:p>
            <a:pPr marL="265113" indent="-265113" eaLnBrk="1" hangingPunct="1"/>
            <a:r>
              <a:rPr lang="ru-RU" sz="2400" dirty="0" smtClean="0"/>
              <a:t>(1819–1898)</a:t>
            </a:r>
          </a:p>
        </p:txBody>
      </p:sp>
      <p:pic>
        <p:nvPicPr>
          <p:cNvPr id="146437" name="Picture 6" descr="Картинка 2 из 8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15100" y="214290"/>
            <a:ext cx="262890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6438" name="Picture 8" descr="Картинка 11 из 82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71802" y="1714488"/>
            <a:ext cx="1743075" cy="3017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8066" name="Picture 2" descr="http://s.bookmix.ru/books/8/1/1/Vlyublennyj_mesyatc_4811.jpg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643570" y="4143380"/>
            <a:ext cx="1905000" cy="25812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357158" y="6305550"/>
            <a:ext cx="8253442" cy="476250"/>
          </a:xfrm>
          <a:noFill/>
        </p:spPr>
        <p:txBody>
          <a:bodyPr/>
          <a:lstStyle/>
          <a:p>
            <a:pPr algn="ctr"/>
            <a:r>
              <a:rPr lang="ru-RU" dirty="0" smtClean="0">
                <a:latin typeface="Arial" charset="0"/>
              </a:rPr>
              <a:t>Календарь 2014/15</a:t>
            </a:r>
          </a:p>
        </p:txBody>
      </p:sp>
      <p:sp>
        <p:nvSpPr>
          <p:cNvPr id="147459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 anchor="b"/>
          <a:lstStyle/>
          <a:p>
            <a:pPr eaLnBrk="1" hangingPunct="1"/>
            <a:r>
              <a:rPr lang="ru-RU" b="1" dirty="0" smtClean="0">
                <a:solidFill>
                  <a:srgbClr val="33CC33"/>
                </a:solidFill>
              </a:rPr>
              <a:t>Детская литература</a:t>
            </a:r>
          </a:p>
        </p:txBody>
      </p:sp>
      <p:sp>
        <p:nvSpPr>
          <p:cNvPr id="147460" name="Содержимое 2"/>
          <p:cNvSpPr>
            <a:spLocks noGrp="1"/>
          </p:cNvSpPr>
          <p:nvPr>
            <p:ph sz="half" idx="4294967295"/>
          </p:nvPr>
        </p:nvSpPr>
        <p:spPr>
          <a:xfrm>
            <a:off x="0" y="1500174"/>
            <a:ext cx="3713163" cy="3422664"/>
          </a:xfrm>
        </p:spPr>
        <p:txBody>
          <a:bodyPr lIns="182880" tIns="91440">
            <a:normAutofit/>
          </a:bodyPr>
          <a:lstStyle/>
          <a:p>
            <a:pPr marL="265113" indent="-265113" eaLnBrk="1" hangingPunct="1"/>
            <a:r>
              <a:rPr lang="ru-RU" sz="2400" dirty="0" smtClean="0"/>
              <a:t>20 декабря – </a:t>
            </a:r>
          </a:p>
          <a:p>
            <a:pPr marL="265113" indent="-265113" eaLnBrk="1" hangingPunct="1"/>
            <a:r>
              <a:rPr lang="ru-RU" sz="2400" b="1" dirty="0" smtClean="0"/>
              <a:t>110 лет</a:t>
            </a:r>
            <a:r>
              <a:rPr lang="ru-RU" sz="2400" dirty="0" smtClean="0"/>
              <a:t> со дня рождения детского писателя</a:t>
            </a:r>
          </a:p>
          <a:p>
            <a:pPr marL="265113" indent="-265113" eaLnBrk="1" hangingPunct="1"/>
            <a:r>
              <a:rPr lang="ru-RU" sz="2400" dirty="0" smtClean="0"/>
              <a:t> </a:t>
            </a:r>
            <a:r>
              <a:rPr lang="ru-RU" sz="2400" b="1" dirty="0" smtClean="0"/>
              <a:t>Владимира Артуровича Лёвшина</a:t>
            </a:r>
          </a:p>
          <a:p>
            <a:pPr marL="265113" indent="-265113" eaLnBrk="1" hangingPunct="1"/>
            <a:r>
              <a:rPr lang="ru-RU" sz="2400" dirty="0" smtClean="0"/>
              <a:t>(1904–1984</a:t>
            </a:r>
            <a:r>
              <a:rPr lang="ru-RU" sz="2600" dirty="0" smtClean="0"/>
              <a:t>)</a:t>
            </a:r>
          </a:p>
          <a:p>
            <a:pPr marL="265113" indent="-265113" eaLnBrk="1" hangingPunct="1"/>
            <a:endParaRPr lang="ru-RU" sz="2600" dirty="0" smtClean="0"/>
          </a:p>
        </p:txBody>
      </p:sp>
      <p:pic>
        <p:nvPicPr>
          <p:cNvPr id="147461" name="Picture 2" descr="http://fictionbook.ru/static/bookimages/00/20/94/00209441.bin.dir/h/i_001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43702" y="357166"/>
            <a:ext cx="2214562" cy="275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7463" name="Picture 6" descr="http://nkozlov.ru/upload/images/1011/1011251834190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86050" y="4500570"/>
            <a:ext cx="1361506" cy="17859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7464" name="Picture 8" descr="http://stat11.privet.ru/lr/082b700cecec4a6486c7c2ddc73582b9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15206" y="3857628"/>
            <a:ext cx="1785950" cy="23046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7042" name="Picture 2" descr="http://obuk.ru/uploads/posts/2011-04/1303732844_vladimir-levshin-magistr-rasseyanyh-nauk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14876" y="2285992"/>
            <a:ext cx="1710226" cy="2714644"/>
          </a:xfrm>
          <a:prstGeom prst="rect">
            <a:avLst/>
          </a:prstGeom>
          <a:noFill/>
        </p:spPr>
      </p:pic>
      <p:pic>
        <p:nvPicPr>
          <p:cNvPr id="87044" name="Picture 4" descr="http://data.fantlab.ru/images/editions/big/53937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0034" y="4429132"/>
            <a:ext cx="1854097" cy="24288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500034" y="6305550"/>
            <a:ext cx="8110566" cy="476250"/>
          </a:xfrm>
          <a:noFill/>
        </p:spPr>
        <p:txBody>
          <a:bodyPr/>
          <a:lstStyle/>
          <a:p>
            <a:pPr algn="ctr"/>
            <a:r>
              <a:rPr lang="ru-RU" dirty="0" smtClean="0">
                <a:latin typeface="Arial" charset="0"/>
              </a:rPr>
              <a:t>Календарь 2014/15</a:t>
            </a:r>
          </a:p>
        </p:txBody>
      </p:sp>
      <p:sp>
        <p:nvSpPr>
          <p:cNvPr id="148483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057400" y="714375"/>
            <a:ext cx="7086600" cy="928688"/>
          </a:xfrm>
        </p:spPr>
        <p:txBody>
          <a:bodyPr anchor="b"/>
          <a:lstStyle/>
          <a:p>
            <a:pPr eaLnBrk="1" hangingPunct="1"/>
            <a:r>
              <a:rPr lang="ru-RU" dirty="0" smtClean="0">
                <a:solidFill>
                  <a:srgbClr val="CC3399"/>
                </a:solidFill>
              </a:rPr>
              <a:t>Зарубежная литература</a:t>
            </a:r>
          </a:p>
        </p:txBody>
      </p:sp>
      <p:sp>
        <p:nvSpPr>
          <p:cNvPr id="148484" name="Текст 2"/>
          <p:cNvSpPr>
            <a:spLocks noGrp="1"/>
          </p:cNvSpPr>
          <p:nvPr>
            <p:ph type="body" sz="half" idx="4294967295"/>
          </p:nvPr>
        </p:nvSpPr>
        <p:spPr>
          <a:xfrm>
            <a:off x="0" y="1785938"/>
            <a:ext cx="2952750" cy="3886200"/>
          </a:xfrm>
        </p:spPr>
        <p:txBody>
          <a:bodyPr lIns="182880" tIns="91440"/>
          <a:lstStyle/>
          <a:p>
            <a:pPr marL="265113" indent="-265113" eaLnBrk="1" hangingPunct="1">
              <a:lnSpc>
                <a:spcPct val="90000"/>
              </a:lnSpc>
            </a:pPr>
            <a:r>
              <a:rPr lang="ru-RU" sz="2400" dirty="0" smtClean="0"/>
              <a:t>23 декабря –</a:t>
            </a:r>
          </a:p>
          <a:p>
            <a:pPr marL="265113" indent="-265113" eaLnBrk="1" hangingPunct="1">
              <a:lnSpc>
                <a:spcPct val="90000"/>
              </a:lnSpc>
            </a:pPr>
            <a:r>
              <a:rPr lang="ru-RU" sz="2400" b="1" dirty="0" smtClean="0"/>
              <a:t>37</a:t>
            </a:r>
            <a:r>
              <a:rPr lang="en-US" sz="2400" b="1" dirty="0" smtClean="0"/>
              <a:t>5</a:t>
            </a:r>
            <a:r>
              <a:rPr lang="ru-RU" sz="2400" b="1" dirty="0" smtClean="0"/>
              <a:t> лет</a:t>
            </a:r>
            <a:r>
              <a:rPr lang="ru-RU" sz="2400" dirty="0" smtClean="0"/>
              <a:t> со дня рождения французского драматурга </a:t>
            </a:r>
          </a:p>
          <a:p>
            <a:pPr marL="265113" indent="-265113" eaLnBrk="1" hangingPunct="1">
              <a:lnSpc>
                <a:spcPct val="90000"/>
              </a:lnSpc>
            </a:pPr>
            <a:r>
              <a:rPr lang="ru-RU" sz="2400" b="1" dirty="0" smtClean="0"/>
              <a:t>Жана Расина</a:t>
            </a:r>
            <a:r>
              <a:rPr lang="ru-RU" sz="2400" dirty="0" smtClean="0"/>
              <a:t> (1639–1699)</a:t>
            </a:r>
            <a:r>
              <a:rPr lang="ru-RU" sz="2000" dirty="0" smtClean="0"/>
              <a:t> </a:t>
            </a:r>
          </a:p>
        </p:txBody>
      </p:sp>
      <p:pic>
        <p:nvPicPr>
          <p:cNvPr id="148485" name="Picture 6" descr="Картинка 8 из 80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28926" y="2000240"/>
            <a:ext cx="2333625" cy="333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8486" name="Picture 8" descr="Картинка 10 из 80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56325" y="2276475"/>
            <a:ext cx="2752725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8487" name="Picture 8" descr="368149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0100" y="4572008"/>
            <a:ext cx="1347788" cy="206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dirty="0" smtClean="0">
                <a:solidFill>
                  <a:srgbClr val="CC3399"/>
                </a:solidFill>
              </a:rPr>
              <a:t>Зарубежная литература</a:t>
            </a:r>
            <a:endParaRPr lang="ru-RU" dirty="0"/>
          </a:p>
        </p:txBody>
      </p:sp>
      <p:sp>
        <p:nvSpPr>
          <p:cNvPr id="76803" name="Содержимое 5"/>
          <p:cNvSpPr>
            <a:spLocks noGrp="1"/>
          </p:cNvSpPr>
          <p:nvPr>
            <p:ph sz="half" idx="1"/>
          </p:nvPr>
        </p:nvSpPr>
        <p:spPr>
          <a:xfrm>
            <a:off x="457200" y="1219200"/>
            <a:ext cx="4041775" cy="4937125"/>
          </a:xfrm>
        </p:spPr>
        <p:txBody>
          <a:bodyPr/>
          <a:lstStyle/>
          <a:p>
            <a:r>
              <a:rPr lang="ru-RU" sz="2400" dirty="0" smtClean="0"/>
              <a:t>2 января – </a:t>
            </a:r>
          </a:p>
          <a:p>
            <a:r>
              <a:rPr lang="ru-RU" sz="2400" b="1" dirty="0" smtClean="0"/>
              <a:t>95 лет</a:t>
            </a:r>
            <a:r>
              <a:rPr lang="ru-RU" sz="2400" dirty="0" smtClean="0"/>
              <a:t> со дня рождения американского писателя </a:t>
            </a:r>
          </a:p>
          <a:p>
            <a:r>
              <a:rPr lang="ru-RU" sz="2400" b="1" dirty="0" err="1" smtClean="0"/>
              <a:t>Айзека</a:t>
            </a:r>
            <a:r>
              <a:rPr lang="ru-RU" sz="2400" b="1" dirty="0" smtClean="0"/>
              <a:t> Азимова</a:t>
            </a:r>
          </a:p>
          <a:p>
            <a:r>
              <a:rPr lang="ru-RU" sz="2400" dirty="0" smtClean="0"/>
              <a:t> (1920–1992)</a:t>
            </a:r>
          </a:p>
          <a:p>
            <a:endParaRPr lang="ru-RU" dirty="0" smtClean="0"/>
          </a:p>
        </p:txBody>
      </p:sp>
      <p:pic>
        <p:nvPicPr>
          <p:cNvPr id="76804" name="Содержимое 5" descr="Азимов.jpg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6143636" y="1500174"/>
            <a:ext cx="2857500" cy="3648075"/>
          </a:xfrm>
        </p:spPr>
      </p:pic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28596" y="6305550"/>
            <a:ext cx="8182004" cy="476250"/>
          </a:xfrm>
        </p:spPr>
        <p:txBody>
          <a:bodyPr/>
          <a:lstStyle/>
          <a:p>
            <a:pPr algn="ctr"/>
            <a:r>
              <a:rPr lang="ru-RU" dirty="0" smtClean="0"/>
              <a:t>Календарь 2014/15</a:t>
            </a:r>
            <a:endParaRPr lang="ru-RU" dirty="0"/>
          </a:p>
        </p:txBody>
      </p:sp>
      <p:pic>
        <p:nvPicPr>
          <p:cNvPr id="76805" name="Рисунок 6" descr="Азимов 1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28992" y="3000372"/>
            <a:ext cx="1724844" cy="2357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4994" name="Picture 2" descr="http://smitsoft.ru/uploads/posts/2013-05/1368584279_6yelbcb5q7lnh2x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8596" y="3643314"/>
            <a:ext cx="2071702" cy="28282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571472" y="6305550"/>
            <a:ext cx="8039128" cy="476250"/>
          </a:xfrm>
        </p:spPr>
        <p:txBody>
          <a:bodyPr/>
          <a:lstStyle/>
          <a:p>
            <a:pPr algn="ctr"/>
            <a:r>
              <a:rPr lang="ru-RU" dirty="0" smtClean="0"/>
              <a:t>Календарь 2014/15</a:t>
            </a:r>
            <a:endParaRPr lang="ru-RU" dirty="0"/>
          </a:p>
        </p:txBody>
      </p:sp>
      <p:sp>
        <p:nvSpPr>
          <p:cNvPr id="43010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42844" y="274638"/>
            <a:ext cx="9001156" cy="114300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CC3300"/>
                </a:solidFill>
              </a:rPr>
              <a:t>Отечественная литература. ХХ век</a:t>
            </a:r>
            <a:endParaRPr lang="ru-RU" dirty="0" smtClean="0"/>
          </a:p>
        </p:txBody>
      </p:sp>
      <p:sp>
        <p:nvSpPr>
          <p:cNvPr id="43011" name="Содержимое 2"/>
          <p:cNvSpPr>
            <a:spLocks noGrp="1"/>
          </p:cNvSpPr>
          <p:nvPr>
            <p:ph sz="half" idx="4294967295"/>
          </p:nvPr>
        </p:nvSpPr>
        <p:spPr>
          <a:xfrm>
            <a:off x="0" y="1643063"/>
            <a:ext cx="4041775" cy="4513262"/>
          </a:xfrm>
        </p:spPr>
        <p:txBody>
          <a:bodyPr/>
          <a:lstStyle/>
          <a:p>
            <a:r>
              <a:rPr lang="ru-RU" sz="2400" dirty="0" smtClean="0"/>
              <a:t>4 января – </a:t>
            </a:r>
          </a:p>
          <a:p>
            <a:r>
              <a:rPr lang="ru-RU" sz="2400" b="1" dirty="0" smtClean="0"/>
              <a:t>140 лет</a:t>
            </a:r>
            <a:r>
              <a:rPr lang="ru-RU" sz="2400" dirty="0" smtClean="0"/>
              <a:t> со дня рождения писателя</a:t>
            </a:r>
          </a:p>
          <a:p>
            <a:r>
              <a:rPr lang="ru-RU" sz="2400" dirty="0" smtClean="0"/>
              <a:t> </a:t>
            </a:r>
            <a:r>
              <a:rPr lang="ru-RU" sz="2400" b="1" dirty="0" smtClean="0"/>
              <a:t>Василия Григорьевича Яна</a:t>
            </a:r>
          </a:p>
          <a:p>
            <a:r>
              <a:rPr lang="ru-RU" sz="2400" dirty="0" smtClean="0"/>
              <a:t> (1875–1954)</a:t>
            </a:r>
          </a:p>
          <a:p>
            <a:endParaRPr lang="ru-RU" dirty="0" smtClean="0"/>
          </a:p>
        </p:txBody>
      </p:sp>
      <p:pic>
        <p:nvPicPr>
          <p:cNvPr id="43013" name="Рисунок 5" descr="Чингиз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4282" y="5286388"/>
            <a:ext cx="1524000" cy="137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3970" name="Picture 2" descr="http://i041.radikal.ru/1112/d7/fe5839608fa8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72132" y="1643050"/>
            <a:ext cx="3171825" cy="3810000"/>
          </a:xfrm>
          <a:prstGeom prst="rect">
            <a:avLst/>
          </a:prstGeom>
          <a:noFill/>
        </p:spPr>
      </p:pic>
      <p:pic>
        <p:nvPicPr>
          <p:cNvPr id="83972" name="Picture 4" descr="http://www.libex.ru/dimg/4d029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43174" y="3500438"/>
            <a:ext cx="1937399" cy="269083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dirty="0" smtClean="0">
                <a:solidFill>
                  <a:srgbClr val="CC3399"/>
                </a:solidFill>
              </a:rPr>
              <a:t>Зарубежная литература</a:t>
            </a:r>
            <a:endParaRPr lang="ru-RU" dirty="0"/>
          </a:p>
        </p:txBody>
      </p:sp>
      <p:sp>
        <p:nvSpPr>
          <p:cNvPr id="78851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19200"/>
            <a:ext cx="4041775" cy="4937125"/>
          </a:xfrm>
        </p:spPr>
        <p:txBody>
          <a:bodyPr/>
          <a:lstStyle/>
          <a:p>
            <a:r>
              <a:rPr lang="ru-RU" sz="2400" dirty="0" smtClean="0"/>
              <a:t>4 января – </a:t>
            </a:r>
          </a:p>
          <a:p>
            <a:r>
              <a:rPr lang="ru-RU" sz="2400" b="1" dirty="0" smtClean="0"/>
              <a:t>230 лет </a:t>
            </a:r>
            <a:r>
              <a:rPr lang="ru-RU" sz="2400" dirty="0" smtClean="0"/>
              <a:t>со дня рождения немецкого писателя, собирателя немецких народных сказок </a:t>
            </a:r>
          </a:p>
          <a:p>
            <a:r>
              <a:rPr lang="ru-RU" sz="2400" b="1" dirty="0" err="1" smtClean="0"/>
              <a:t>Якоба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Гримма</a:t>
            </a:r>
            <a:r>
              <a:rPr lang="ru-RU" sz="2400" b="1" dirty="0" smtClean="0"/>
              <a:t> </a:t>
            </a:r>
          </a:p>
          <a:p>
            <a:r>
              <a:rPr lang="ru-RU" sz="2400" dirty="0" smtClean="0"/>
              <a:t>(1785–1863)</a:t>
            </a:r>
          </a:p>
          <a:p>
            <a:endParaRPr lang="ru-RU" dirty="0" smtClean="0"/>
          </a:p>
        </p:txBody>
      </p:sp>
      <p:pic>
        <p:nvPicPr>
          <p:cNvPr id="78852" name="Содержимое 6" descr="Гримм.jpg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6500826" y="1214422"/>
            <a:ext cx="2381250" cy="2857500"/>
          </a:xfrm>
        </p:spPr>
      </p:pic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785786" y="6305550"/>
            <a:ext cx="7824814" cy="476250"/>
          </a:xfrm>
        </p:spPr>
        <p:txBody>
          <a:bodyPr/>
          <a:lstStyle/>
          <a:p>
            <a:pPr algn="ctr"/>
            <a:r>
              <a:rPr lang="ru-RU" dirty="0" smtClean="0"/>
              <a:t>Календарь 2014/15</a:t>
            </a:r>
            <a:endParaRPr lang="ru-RU" dirty="0"/>
          </a:p>
        </p:txBody>
      </p:sp>
      <p:pic>
        <p:nvPicPr>
          <p:cNvPr id="78853" name="Рисунок 7" descr="Гримм 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86050" y="3714752"/>
            <a:ext cx="3429014" cy="233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8854" name="TextBox 8"/>
          <p:cNvSpPr txBox="1">
            <a:spLocks noChangeArrowheads="1"/>
          </p:cNvSpPr>
          <p:nvPr/>
        </p:nvSpPr>
        <p:spPr bwMode="auto">
          <a:xfrm>
            <a:off x="785813" y="657225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 dirty="0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b="1" dirty="0" smtClean="0">
                <a:solidFill>
                  <a:srgbClr val="33CC33"/>
                </a:solidFill>
              </a:rPr>
              <a:t>Детская литература</a:t>
            </a:r>
            <a:endParaRPr lang="ru-RU" dirty="0"/>
          </a:p>
        </p:txBody>
      </p:sp>
      <p:sp>
        <p:nvSpPr>
          <p:cNvPr id="44035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19200"/>
            <a:ext cx="4041775" cy="4937125"/>
          </a:xfrm>
        </p:spPr>
        <p:txBody>
          <a:bodyPr/>
          <a:lstStyle/>
          <a:p>
            <a:r>
              <a:rPr lang="ru-RU" sz="2400" dirty="0" smtClean="0"/>
              <a:t>5 января – </a:t>
            </a:r>
          </a:p>
          <a:p>
            <a:r>
              <a:rPr lang="ru-RU" sz="2400" b="1" dirty="0" smtClean="0"/>
              <a:t>95 лет</a:t>
            </a:r>
            <a:r>
              <a:rPr lang="ru-RU" sz="2400" dirty="0" smtClean="0"/>
              <a:t> со дня рождения писателя-натуралиста </a:t>
            </a:r>
          </a:p>
          <a:p>
            <a:r>
              <a:rPr lang="ru-RU" sz="2400" b="1" dirty="0" smtClean="0"/>
              <a:t>Николая Ивановича Сладкова</a:t>
            </a:r>
            <a:r>
              <a:rPr lang="ru-RU" sz="2400" dirty="0" smtClean="0"/>
              <a:t> </a:t>
            </a:r>
          </a:p>
          <a:p>
            <a:r>
              <a:rPr lang="ru-RU" sz="2400" dirty="0" smtClean="0"/>
              <a:t>(1920–1996)</a:t>
            </a:r>
          </a:p>
          <a:p>
            <a:endParaRPr lang="ru-RU" dirty="0" smtClean="0"/>
          </a:p>
        </p:txBody>
      </p:sp>
      <p:pic>
        <p:nvPicPr>
          <p:cNvPr id="44036" name="Содержимое 4" descr="Сладк 2.jpg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42844" y="4214818"/>
            <a:ext cx="1865308" cy="2500307"/>
          </a:xfrm>
        </p:spPr>
      </p:pic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642910" y="6305550"/>
            <a:ext cx="7967690" cy="476250"/>
          </a:xfrm>
        </p:spPr>
        <p:txBody>
          <a:bodyPr/>
          <a:lstStyle/>
          <a:p>
            <a:pPr algn="ctr"/>
            <a:r>
              <a:rPr lang="ru-RU" dirty="0" smtClean="0"/>
              <a:t>Календарь 2014/15</a:t>
            </a:r>
            <a:endParaRPr lang="ru-RU" dirty="0"/>
          </a:p>
        </p:txBody>
      </p:sp>
      <p:pic>
        <p:nvPicPr>
          <p:cNvPr id="44037" name="Рисунок 5" descr="слад 1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33690" y="4071942"/>
            <a:ext cx="1710310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8" name="Рисунок 6" descr="Sladkov_N__I_-2_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15206" y="263820"/>
            <a:ext cx="1714502" cy="22745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9" name="Рисунок 7" descr="Planet1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72066" y="1142984"/>
            <a:ext cx="2000264" cy="25314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24" name="Picture 4" descr="http://www.arhibook.ru/uploads/posts/2013-05/1369328534_pod-shapkojj-nevidimkojj-400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14612" y="3714752"/>
            <a:ext cx="1732352" cy="2309802"/>
          </a:xfrm>
          <a:prstGeom prst="rect">
            <a:avLst/>
          </a:prstGeom>
          <a:noFill/>
        </p:spPr>
      </p:pic>
      <p:pic>
        <p:nvPicPr>
          <p:cNvPr id="81926" name="Picture 6" descr="http://ljplus.ru/img4/d/a/dasha_boo/skanirovanie0063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29256" y="3571876"/>
            <a:ext cx="1714512" cy="21840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dirty="0" smtClean="0">
                <a:solidFill>
                  <a:srgbClr val="CC3399"/>
                </a:solidFill>
              </a:rPr>
              <a:t>Зарубежная литература</a:t>
            </a:r>
            <a:endParaRPr lang="ru-RU" dirty="0"/>
          </a:p>
        </p:txBody>
      </p:sp>
      <p:sp>
        <p:nvSpPr>
          <p:cNvPr id="80899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19200"/>
            <a:ext cx="4041775" cy="4937125"/>
          </a:xfrm>
        </p:spPr>
        <p:txBody>
          <a:bodyPr/>
          <a:lstStyle/>
          <a:p>
            <a:r>
              <a:rPr lang="ru-RU" sz="2400" dirty="0" smtClean="0"/>
              <a:t>7 января – </a:t>
            </a:r>
          </a:p>
          <a:p>
            <a:r>
              <a:rPr lang="ru-RU" sz="2400" b="1" dirty="0" smtClean="0"/>
              <a:t>90 лет</a:t>
            </a:r>
            <a:r>
              <a:rPr lang="ru-RU" sz="2400" dirty="0" smtClean="0"/>
              <a:t> со дня рождения английского зоолога и писателя</a:t>
            </a:r>
          </a:p>
          <a:p>
            <a:r>
              <a:rPr lang="ru-RU" sz="2400" b="1" dirty="0" err="1" smtClean="0"/>
              <a:t>Джеральда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Малкома</a:t>
            </a:r>
            <a:r>
              <a:rPr lang="ru-RU" sz="2400" b="1" dirty="0" smtClean="0"/>
              <a:t> Даррелла</a:t>
            </a:r>
            <a:r>
              <a:rPr lang="ru-RU" sz="2400" dirty="0" smtClean="0"/>
              <a:t> </a:t>
            </a:r>
          </a:p>
          <a:p>
            <a:r>
              <a:rPr lang="ru-RU" sz="2400" dirty="0" smtClean="0"/>
              <a:t>(1925–1995)</a:t>
            </a:r>
          </a:p>
          <a:p>
            <a:endParaRPr lang="ru-RU" dirty="0" smtClean="0"/>
          </a:p>
        </p:txBody>
      </p:sp>
      <p:pic>
        <p:nvPicPr>
          <p:cNvPr id="80900" name="Содержимое 4" descr="Даррелл.jpg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000892" y="1142984"/>
            <a:ext cx="1954201" cy="2939118"/>
          </a:xfrm>
        </p:spPr>
      </p:pic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571472" y="6305550"/>
            <a:ext cx="8039128" cy="476250"/>
          </a:xfrm>
        </p:spPr>
        <p:txBody>
          <a:bodyPr/>
          <a:lstStyle/>
          <a:p>
            <a:pPr algn="ctr"/>
            <a:r>
              <a:rPr lang="ru-RU" dirty="0" smtClean="0"/>
              <a:t>Календарь 2014/15</a:t>
            </a:r>
            <a:endParaRPr lang="ru-RU" dirty="0"/>
          </a:p>
        </p:txBody>
      </p:sp>
      <p:pic>
        <p:nvPicPr>
          <p:cNvPr id="3" name="Picture 4" descr="http://www.bookriver.ru/img/covers/284819.jpg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6248" y="2357430"/>
            <a:ext cx="1905000" cy="3038476"/>
          </a:xfrm>
          <a:prstGeom prst="rect">
            <a:avLst/>
          </a:prstGeom>
          <a:noFill/>
        </p:spPr>
      </p:pic>
      <p:pic>
        <p:nvPicPr>
          <p:cNvPr id="80902" name="Picture 6" descr="http://s004.radikal.ru/i208/1106/ce/736b449bd554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15206" y="4279786"/>
            <a:ext cx="1714512" cy="2578214"/>
          </a:xfrm>
          <a:prstGeom prst="rect">
            <a:avLst/>
          </a:prstGeom>
          <a:noFill/>
        </p:spPr>
      </p:pic>
      <p:pic>
        <p:nvPicPr>
          <p:cNvPr id="80904" name="Picture 8" descr="http://leleka-online.com/forum/download/file.php?id=9616&amp;t=1&amp;sid=ebc7ea75bcba7d1312e1314d7da5ccd4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42976" y="4429132"/>
            <a:ext cx="1596980" cy="24288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dirty="0" smtClean="0">
                <a:solidFill>
                  <a:srgbClr val="0033CC"/>
                </a:solidFill>
              </a:rPr>
              <a:t>Русская классика</a:t>
            </a:r>
            <a:endParaRPr lang="ru-RU" dirty="0"/>
          </a:p>
        </p:txBody>
      </p:sp>
      <p:sp>
        <p:nvSpPr>
          <p:cNvPr id="45059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19200"/>
            <a:ext cx="4041775" cy="4937125"/>
          </a:xfrm>
        </p:spPr>
        <p:txBody>
          <a:bodyPr/>
          <a:lstStyle/>
          <a:p>
            <a:r>
              <a:rPr lang="ru-RU" sz="2400" dirty="0" smtClean="0"/>
              <a:t>15 января – </a:t>
            </a:r>
          </a:p>
          <a:p>
            <a:r>
              <a:rPr lang="ru-RU" sz="2400" b="1" dirty="0" smtClean="0"/>
              <a:t>220 лет</a:t>
            </a:r>
            <a:r>
              <a:rPr lang="ru-RU" sz="2400" dirty="0" smtClean="0"/>
              <a:t> со дня рождения поэта, драматурга, дипломата</a:t>
            </a:r>
          </a:p>
          <a:p>
            <a:r>
              <a:rPr lang="ru-RU" sz="2400" dirty="0" smtClean="0"/>
              <a:t> </a:t>
            </a:r>
            <a:r>
              <a:rPr lang="ru-RU" sz="2400" b="1" dirty="0" smtClean="0"/>
              <a:t>Александра Сергеевича </a:t>
            </a:r>
            <a:r>
              <a:rPr lang="ru-RU" sz="2400" b="1" dirty="0" err="1" smtClean="0"/>
              <a:t>Грибоедова</a:t>
            </a:r>
            <a:r>
              <a:rPr lang="ru-RU" sz="2400" dirty="0" smtClean="0"/>
              <a:t> </a:t>
            </a:r>
          </a:p>
          <a:p>
            <a:r>
              <a:rPr lang="ru-RU" sz="2400" dirty="0" smtClean="0"/>
              <a:t>(1795–1829)</a:t>
            </a:r>
          </a:p>
        </p:txBody>
      </p:sp>
      <p:pic>
        <p:nvPicPr>
          <p:cNvPr id="45060" name="Содержимое 4" descr="griboyedov.jpg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215074" y="1142984"/>
            <a:ext cx="2786082" cy="3800400"/>
          </a:xfrm>
        </p:spPr>
      </p:pic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714348" y="6305550"/>
            <a:ext cx="7896252" cy="476250"/>
          </a:xfrm>
        </p:spPr>
        <p:txBody>
          <a:bodyPr/>
          <a:lstStyle/>
          <a:p>
            <a:pPr algn="ctr"/>
            <a:r>
              <a:rPr lang="ru-RU" dirty="0" smtClean="0"/>
              <a:t>Календарь 2014/15</a:t>
            </a:r>
            <a:endParaRPr lang="ru-RU" dirty="0"/>
          </a:p>
        </p:txBody>
      </p:sp>
      <p:pic>
        <p:nvPicPr>
          <p:cNvPr id="45061" name="Рисунок 5" descr="Горе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85852" y="4429132"/>
            <a:ext cx="1357517" cy="2143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62" name="TextBox 5"/>
          <p:cNvSpPr txBox="1">
            <a:spLocks noChangeArrowheads="1"/>
          </p:cNvSpPr>
          <p:nvPr/>
        </p:nvSpPr>
        <p:spPr bwMode="auto">
          <a:xfrm>
            <a:off x="714375" y="657225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 dirty="0"/>
          </a:p>
        </p:txBody>
      </p:sp>
      <p:pic>
        <p:nvPicPr>
          <p:cNvPr id="79874" name="Picture 2" descr="http://www.bookin.org.ru/book/445042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57620" y="3857628"/>
            <a:ext cx="1214446" cy="19832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Заголовок 1"/>
          <p:cNvSpPr>
            <a:spLocks noGrp="1"/>
          </p:cNvSpPr>
          <p:nvPr>
            <p:ph type="title"/>
          </p:nvPr>
        </p:nvSpPr>
        <p:spPr>
          <a:xfrm>
            <a:off x="214282" y="274320"/>
            <a:ext cx="8719406" cy="114300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CC3300"/>
                </a:solidFill>
              </a:rPr>
              <a:t>Отечественная литература. ХХ век</a:t>
            </a:r>
            <a:endParaRPr lang="ru-RU" dirty="0" smtClean="0"/>
          </a:p>
        </p:txBody>
      </p:sp>
      <p:sp>
        <p:nvSpPr>
          <p:cNvPr id="4608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19200"/>
            <a:ext cx="4041775" cy="4937125"/>
          </a:xfrm>
        </p:spPr>
        <p:txBody>
          <a:bodyPr/>
          <a:lstStyle/>
          <a:p>
            <a:r>
              <a:rPr lang="ru-RU" sz="2400" dirty="0" smtClean="0"/>
              <a:t>15 января – </a:t>
            </a:r>
          </a:p>
          <a:p>
            <a:r>
              <a:rPr lang="ru-RU" sz="2400" b="1" dirty="0" smtClean="0"/>
              <a:t>90 лет</a:t>
            </a:r>
            <a:r>
              <a:rPr lang="ru-RU" sz="2400" dirty="0" smtClean="0"/>
              <a:t> со дня рождения писателя</a:t>
            </a:r>
          </a:p>
          <a:p>
            <a:r>
              <a:rPr lang="ru-RU" sz="2400" dirty="0" smtClean="0"/>
              <a:t> </a:t>
            </a:r>
            <a:r>
              <a:rPr lang="ru-RU" sz="2400" b="1" dirty="0" smtClean="0"/>
              <a:t>Евгения Ивановича Носова</a:t>
            </a:r>
            <a:r>
              <a:rPr lang="ru-RU" sz="2400" dirty="0" smtClean="0"/>
              <a:t> (1925–2002)</a:t>
            </a:r>
          </a:p>
          <a:p>
            <a:endParaRPr lang="ru-RU" dirty="0" smtClean="0"/>
          </a:p>
        </p:txBody>
      </p:sp>
      <p:pic>
        <p:nvPicPr>
          <p:cNvPr id="46084" name="Содержимое 4" descr="Евгений Носов.jpg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3786190"/>
            <a:ext cx="4041775" cy="2703512"/>
          </a:xfrm>
        </p:spPr>
      </p:pic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428596" y="6305550"/>
            <a:ext cx="8182004" cy="476250"/>
          </a:xfrm>
        </p:spPr>
        <p:txBody>
          <a:bodyPr/>
          <a:lstStyle/>
          <a:p>
            <a:pPr algn="ctr"/>
            <a:r>
              <a:rPr lang="ru-RU" dirty="0" smtClean="0"/>
              <a:t>Календарь 2014/15</a:t>
            </a:r>
            <a:endParaRPr lang="ru-RU" dirty="0"/>
          </a:p>
        </p:txBody>
      </p:sp>
      <p:pic>
        <p:nvPicPr>
          <p:cNvPr id="46086" name="Рисунок 5" descr="nosov_evgeny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86248" y="1214422"/>
            <a:ext cx="17145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7" name="Рисунок 6" descr="Носов кн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43768" y="1142984"/>
            <a:ext cx="1905000" cy="300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8850" name="Picture 2" descr="http://ziza.qip.ru/other/102006/02/nost/04_nost_ziza_93814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4942" y="4000504"/>
            <a:ext cx="1536018" cy="2309802"/>
          </a:xfrm>
          <a:prstGeom prst="rect">
            <a:avLst/>
          </a:prstGeom>
          <a:noFill/>
        </p:spPr>
      </p:pic>
      <p:pic>
        <p:nvPicPr>
          <p:cNvPr id="78852" name="Picture 4" descr="http://www.bookriver.ru/img/covers/407029.jp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58082" y="4286256"/>
            <a:ext cx="1285884" cy="208313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dirty="0" smtClean="0">
                <a:solidFill>
                  <a:srgbClr val="0033CC"/>
                </a:solidFill>
              </a:rPr>
              <a:t>Русская классика</a:t>
            </a:r>
            <a:endParaRPr lang="ru-RU" dirty="0"/>
          </a:p>
        </p:txBody>
      </p:sp>
      <p:sp>
        <p:nvSpPr>
          <p:cNvPr id="47107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19200"/>
            <a:ext cx="4041775" cy="4937125"/>
          </a:xfrm>
        </p:spPr>
        <p:txBody>
          <a:bodyPr/>
          <a:lstStyle/>
          <a:p>
            <a:r>
              <a:rPr lang="ru-RU" sz="2400" dirty="0" smtClean="0"/>
              <a:t>29 января – </a:t>
            </a:r>
          </a:p>
          <a:p>
            <a:r>
              <a:rPr lang="ru-RU" sz="2400" b="1" dirty="0" smtClean="0"/>
              <a:t>155 лет</a:t>
            </a:r>
            <a:r>
              <a:rPr lang="ru-RU" sz="2400" dirty="0" smtClean="0"/>
              <a:t> со дня рождения писателя, драматурга</a:t>
            </a:r>
          </a:p>
          <a:p>
            <a:r>
              <a:rPr lang="ru-RU" sz="2400" dirty="0" smtClean="0"/>
              <a:t> </a:t>
            </a:r>
            <a:r>
              <a:rPr lang="ru-RU" sz="2400" b="1" dirty="0" smtClean="0"/>
              <a:t>Антона Павловича Чехова</a:t>
            </a:r>
          </a:p>
          <a:p>
            <a:r>
              <a:rPr lang="ru-RU" sz="2400" dirty="0" smtClean="0"/>
              <a:t> (1860–1904)</a:t>
            </a:r>
          </a:p>
          <a:p>
            <a:endParaRPr lang="ru-RU" sz="2400" dirty="0" smtClean="0"/>
          </a:p>
        </p:txBody>
      </p:sp>
      <p:pic>
        <p:nvPicPr>
          <p:cNvPr id="47108" name="Содержимое 4" descr="Чехов.jpg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6915147" y="428604"/>
            <a:ext cx="2228853" cy="2948218"/>
          </a:xfrm>
        </p:spPr>
      </p:pic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571472" y="6305550"/>
            <a:ext cx="8039128" cy="476250"/>
          </a:xfrm>
        </p:spPr>
        <p:txBody>
          <a:bodyPr/>
          <a:lstStyle/>
          <a:p>
            <a:pPr algn="ctr"/>
            <a:r>
              <a:rPr lang="ru-RU" dirty="0" smtClean="0"/>
              <a:t>Календарь 2014/15</a:t>
            </a:r>
            <a:endParaRPr lang="ru-RU" dirty="0"/>
          </a:p>
        </p:txBody>
      </p:sp>
      <p:sp>
        <p:nvSpPr>
          <p:cNvPr id="47109" name="TextBox 4"/>
          <p:cNvSpPr txBox="1">
            <a:spLocks noChangeArrowheads="1"/>
          </p:cNvSpPr>
          <p:nvPr/>
        </p:nvSpPr>
        <p:spPr bwMode="auto">
          <a:xfrm>
            <a:off x="714375" y="6500813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 dirty="0"/>
          </a:p>
        </p:txBody>
      </p:sp>
      <p:pic>
        <p:nvPicPr>
          <p:cNvPr id="47110" name="Рисунок 7" descr="Чехов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5720" y="4071942"/>
            <a:ext cx="3278301" cy="21193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7828" name="Picture 4" descr="http://content.foto.mail.ru/list/fot-ka/1/i-2776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00496" y="2571744"/>
            <a:ext cx="2571768" cy="327613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500034" y="6305550"/>
            <a:ext cx="8110566" cy="476250"/>
          </a:xfrm>
        </p:spPr>
        <p:txBody>
          <a:bodyPr/>
          <a:lstStyle/>
          <a:p>
            <a:pPr algn="ctr"/>
            <a:r>
              <a:rPr lang="ru-RU" dirty="0" smtClean="0"/>
              <a:t>Календарь 2014/15</a:t>
            </a:r>
            <a:endParaRPr lang="ru-RU" dirty="0"/>
          </a:p>
        </p:txBody>
      </p:sp>
      <p:pic>
        <p:nvPicPr>
          <p:cNvPr id="147458" name="Picture 2" descr="http://photo.qip.ru/photo/belyakov-a-m/115459479/142684906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40860" y="3643314"/>
            <a:ext cx="2303140" cy="2952744"/>
          </a:xfrm>
          <a:prstGeom prst="rect">
            <a:avLst/>
          </a:prstGeom>
          <a:noFill/>
        </p:spPr>
      </p:pic>
      <p:pic>
        <p:nvPicPr>
          <p:cNvPr id="147460" name="Picture 4" descr="http://www.idiismotri.ru/upload/event/5/4937/images/Kashtanka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72298" y="142852"/>
            <a:ext cx="2071702" cy="2764579"/>
          </a:xfrm>
          <a:prstGeom prst="rect">
            <a:avLst/>
          </a:prstGeom>
          <a:noFill/>
        </p:spPr>
      </p:pic>
      <p:pic>
        <p:nvPicPr>
          <p:cNvPr id="147462" name="Picture 6" descr="http://www.libex.ru/dimg/14f97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4282" y="3929066"/>
            <a:ext cx="2142821" cy="2738430"/>
          </a:xfrm>
          <a:prstGeom prst="rect">
            <a:avLst/>
          </a:prstGeom>
          <a:noFill/>
        </p:spPr>
      </p:pic>
      <p:pic>
        <p:nvPicPr>
          <p:cNvPr id="147466" name="Picture 10" descr="http://book-time.com.ua/image/cache/data/kashtanka-500x500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14290"/>
            <a:ext cx="2738462" cy="2738462"/>
          </a:xfrm>
          <a:prstGeom prst="rect">
            <a:avLst/>
          </a:prstGeom>
          <a:noFill/>
        </p:spPr>
      </p:pic>
      <p:pic>
        <p:nvPicPr>
          <p:cNvPr id="147468" name="Picture 12" descr="http://s5.goods.ozstatic.by/200/648/274/10/10274648_0_Kashtanka_Anton_CHehov.jpg">
            <a:hlinkClick r:id="rId10"/>
          </p:cNvPr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5143504" y="1071546"/>
            <a:ext cx="1905000" cy="2628900"/>
          </a:xfrm>
          <a:prstGeom prst="rect">
            <a:avLst/>
          </a:prstGeom>
          <a:noFill/>
        </p:spPr>
      </p:pic>
      <p:pic>
        <p:nvPicPr>
          <p:cNvPr id="147470" name="Picture 14" descr="http://www.wwww4.com/w3828/1089108.jpg">
            <a:hlinkClick r:id="rId12"/>
          </p:cNvPr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3143240" y="4071942"/>
            <a:ext cx="2943225" cy="2352675"/>
          </a:xfrm>
          <a:prstGeom prst="rect">
            <a:avLst/>
          </a:prstGeom>
          <a:noFill/>
        </p:spPr>
      </p:pic>
      <p:pic>
        <p:nvPicPr>
          <p:cNvPr id="147472" name="Picture 16" descr="http://static4.read.ru/images/illustrations/12696300113338898998.jpg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71736" y="214290"/>
            <a:ext cx="2504795" cy="235745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dirty="0" smtClean="0"/>
              <a:t>Памятник в Таганроге</a:t>
            </a:r>
            <a:br>
              <a:rPr lang="ru-RU" sz="1800" dirty="0" smtClean="0"/>
            </a:br>
            <a:r>
              <a:rPr lang="en-US" sz="1800" dirty="0">
                <a:hlinkClick r:id="rId2"/>
              </a:rPr>
              <a:t>http://www.panoramio.com/photo/26678775</a:t>
            </a:r>
            <a:endParaRPr lang="ru-RU" sz="1800" dirty="0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Календарь 2014/15</a:t>
            </a:r>
            <a:endParaRPr lang="ru-RU"/>
          </a:p>
        </p:txBody>
      </p:sp>
      <p:pic>
        <p:nvPicPr>
          <p:cNvPr id="5" name="Picture 8" descr="А.П.Чехов &quot;Каштанка&quot;,памятник в Таганроге,на родине Чехова">
            <a:hlinkClick r:id="rId3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57290" y="1643050"/>
            <a:ext cx="6400800" cy="4800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500034" y="6305550"/>
            <a:ext cx="8110566" cy="476250"/>
          </a:xfrm>
        </p:spPr>
        <p:txBody>
          <a:bodyPr/>
          <a:lstStyle/>
          <a:p>
            <a:pPr algn="ctr"/>
            <a:r>
              <a:rPr lang="ru-RU" dirty="0" smtClean="0"/>
              <a:t>Календарь 2014/15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4294967295"/>
          </p:nvPr>
        </p:nvSpPr>
        <p:spPr>
          <a:xfrm>
            <a:off x="0" y="4857761"/>
            <a:ext cx="8215338" cy="714380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Людмила </a:t>
            </a:r>
            <a:r>
              <a:rPr lang="ru-RU" dirty="0" err="1" smtClean="0"/>
              <a:t>Григорьева-Семятицкая</a:t>
            </a:r>
            <a:r>
              <a:rPr lang="ru-RU" dirty="0" smtClean="0"/>
              <a:t>. </a:t>
            </a:r>
          </a:p>
          <a:p>
            <a:r>
              <a:rPr lang="ru-RU" dirty="0" smtClean="0"/>
              <a:t>Из серии «Русская классика на диване»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4294967295"/>
          </p:nvPr>
        </p:nvSpPr>
        <p:spPr>
          <a:xfrm>
            <a:off x="5786438" y="5572125"/>
            <a:ext cx="3357562" cy="554038"/>
          </a:xfrm>
        </p:spPr>
        <p:txBody>
          <a:bodyPr>
            <a:normAutofit fontScale="62500" lnSpcReduction="20000"/>
          </a:bodyPr>
          <a:lstStyle/>
          <a:p>
            <a:r>
              <a:rPr lang="en-US" dirty="0" smtClean="0">
                <a:hlinkClick r:id="rId2"/>
              </a:rPr>
              <a:t>http://www.artlgs.com/e/3/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194300" y="3244334"/>
            <a:ext cx="7554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Чехов</a:t>
            </a:r>
            <a:endParaRPr lang="ru-RU" dirty="0"/>
          </a:p>
        </p:txBody>
      </p:sp>
      <p:pic>
        <p:nvPicPr>
          <p:cNvPr id="1026" name="Picture 2" descr="http://www.artlgs.com/uploads/tamb_d52326a0ebfa6003d319647d94344ae5.jpeg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85852" y="214290"/>
            <a:ext cx="5715040" cy="435431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Заголовок 1"/>
          <p:cNvSpPr>
            <a:spLocks noGrp="1"/>
          </p:cNvSpPr>
          <p:nvPr>
            <p:ph type="title"/>
          </p:nvPr>
        </p:nvSpPr>
        <p:spPr>
          <a:xfrm>
            <a:off x="285720" y="-142900"/>
            <a:ext cx="8647968" cy="156022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CC3300"/>
                </a:solidFill>
              </a:rPr>
              <a:t>Отечественная литература. ХХ век</a:t>
            </a:r>
            <a:endParaRPr lang="ru-RU" dirty="0" smtClean="0"/>
          </a:p>
        </p:txBody>
      </p:sp>
      <p:sp>
        <p:nvSpPr>
          <p:cNvPr id="49155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19200"/>
            <a:ext cx="4041775" cy="4937125"/>
          </a:xfrm>
        </p:spPr>
        <p:txBody>
          <a:bodyPr/>
          <a:lstStyle/>
          <a:p>
            <a:r>
              <a:rPr lang="ru-RU" sz="2400" dirty="0" smtClean="0"/>
              <a:t>10 февраля – </a:t>
            </a:r>
          </a:p>
          <a:p>
            <a:r>
              <a:rPr lang="ru-RU" sz="2400" b="1" dirty="0" smtClean="0"/>
              <a:t>125 лет</a:t>
            </a:r>
            <a:r>
              <a:rPr lang="ru-RU" sz="2400" dirty="0" smtClean="0"/>
              <a:t> со дня рождения поэта</a:t>
            </a:r>
          </a:p>
          <a:p>
            <a:r>
              <a:rPr lang="ru-RU" sz="2400" dirty="0" smtClean="0"/>
              <a:t> </a:t>
            </a:r>
            <a:r>
              <a:rPr lang="ru-RU" sz="2400" b="1" dirty="0" smtClean="0"/>
              <a:t>Бориса Леонидовича Пастернака</a:t>
            </a:r>
          </a:p>
          <a:p>
            <a:r>
              <a:rPr lang="ru-RU" sz="2400" dirty="0" smtClean="0"/>
              <a:t> (1890–1960)</a:t>
            </a:r>
          </a:p>
          <a:p>
            <a:endParaRPr lang="ru-RU" sz="2400" dirty="0" smtClean="0"/>
          </a:p>
        </p:txBody>
      </p:sp>
      <p:pic>
        <p:nvPicPr>
          <p:cNvPr id="49156" name="Содержимое 4" descr="Пастернак.jpg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072063" y="1214438"/>
            <a:ext cx="3438525" cy="4937125"/>
          </a:xfrm>
        </p:spPr>
      </p:pic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642910" y="6305550"/>
            <a:ext cx="7967690" cy="476250"/>
          </a:xfrm>
        </p:spPr>
        <p:txBody>
          <a:bodyPr/>
          <a:lstStyle/>
          <a:p>
            <a:pPr algn="ctr"/>
            <a:r>
              <a:rPr lang="ru-RU" dirty="0" smtClean="0"/>
              <a:t>Календарь 2014/15</a:t>
            </a:r>
            <a:endParaRPr lang="ru-RU" dirty="0"/>
          </a:p>
        </p:txBody>
      </p:sp>
      <p:pic>
        <p:nvPicPr>
          <p:cNvPr id="49157" name="Рисунок 5" descr="Пастернак1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4282" y="4286256"/>
            <a:ext cx="2147888" cy="1668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8" name="Рисунок 5" descr="Пастернак 2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57488" y="3500438"/>
            <a:ext cx="1643063" cy="226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500034" y="6305550"/>
            <a:ext cx="8110566" cy="476250"/>
          </a:xfrm>
        </p:spPr>
        <p:txBody>
          <a:bodyPr/>
          <a:lstStyle/>
          <a:p>
            <a:pPr algn="ctr"/>
            <a:r>
              <a:rPr lang="ru-RU" dirty="0" smtClean="0"/>
              <a:t>Календарь 2014/15</a:t>
            </a:r>
            <a:endParaRPr lang="ru-RU" dirty="0"/>
          </a:p>
        </p:txBody>
      </p:sp>
      <p:sp>
        <p:nvSpPr>
          <p:cNvPr id="12" name="Содержимое 11"/>
          <p:cNvSpPr>
            <a:spLocks noGrp="1"/>
          </p:cNvSpPr>
          <p:nvPr>
            <p:ph sz="half" idx="4294967295"/>
          </p:nvPr>
        </p:nvSpPr>
        <p:spPr>
          <a:xfrm>
            <a:off x="5105400" y="5857875"/>
            <a:ext cx="4038600" cy="268288"/>
          </a:xfrm>
        </p:spPr>
        <p:txBody>
          <a:bodyPr>
            <a:normAutofit fontScale="40000" lnSpcReduction="20000"/>
          </a:bodyPr>
          <a:lstStyle/>
          <a:p>
            <a:r>
              <a:rPr lang="en-US" dirty="0" smtClean="0">
                <a:hlinkClick r:id="rId2"/>
              </a:rPr>
              <a:t>http://www.artlgs.com/e/65/</a:t>
            </a: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100354" name="Picture 2" descr="http://www.artlgs.com/uploads/tamb_c52bd7e45a4df9098255e245dce71141.jpeg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4" y="285728"/>
            <a:ext cx="4143404" cy="5422578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4786314" y="3429000"/>
            <a:ext cx="43576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Людмила </a:t>
            </a:r>
            <a:r>
              <a:rPr lang="ru-RU" dirty="0" err="1" smtClean="0"/>
              <a:t>Григорьева-Семятицкая</a:t>
            </a:r>
            <a:r>
              <a:rPr lang="ru-RU" dirty="0" smtClean="0"/>
              <a:t>. </a:t>
            </a:r>
          </a:p>
          <a:p>
            <a:r>
              <a:rPr lang="ru-RU" dirty="0" smtClean="0"/>
              <a:t>Из серии «Голос таинственной лиры»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642910" y="6305550"/>
            <a:ext cx="7967690" cy="476250"/>
          </a:xfrm>
        </p:spPr>
        <p:txBody>
          <a:bodyPr/>
          <a:lstStyle/>
          <a:p>
            <a:pPr algn="ctr"/>
            <a:r>
              <a:rPr lang="ru-RU" dirty="0" smtClean="0"/>
              <a:t>Календарь 2014/15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644650" y="274638"/>
            <a:ext cx="7499350" cy="11430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dirty="0" smtClean="0">
                <a:solidFill>
                  <a:srgbClr val="CC3399"/>
                </a:solidFill>
              </a:rPr>
              <a:t>Зарубежная детская литература</a:t>
            </a:r>
            <a:endParaRPr lang="ru-RU" dirty="0"/>
          </a:p>
        </p:txBody>
      </p:sp>
      <p:sp>
        <p:nvSpPr>
          <p:cNvPr id="82947" name="Содержимое 2"/>
          <p:cNvSpPr>
            <a:spLocks noGrp="1"/>
          </p:cNvSpPr>
          <p:nvPr>
            <p:ph sz="half" idx="4294967295"/>
          </p:nvPr>
        </p:nvSpPr>
        <p:spPr>
          <a:xfrm>
            <a:off x="0" y="1219200"/>
            <a:ext cx="4041775" cy="4937125"/>
          </a:xfrm>
        </p:spPr>
        <p:txBody>
          <a:bodyPr/>
          <a:lstStyle/>
          <a:p>
            <a:r>
              <a:rPr lang="ru-RU" sz="2400" dirty="0" smtClean="0"/>
              <a:t>15 февраля –</a:t>
            </a:r>
          </a:p>
          <a:p>
            <a:r>
              <a:rPr lang="ru-RU" sz="2400" dirty="0" smtClean="0"/>
              <a:t> </a:t>
            </a:r>
            <a:r>
              <a:rPr lang="ru-RU" sz="2400" b="1" dirty="0" smtClean="0"/>
              <a:t>95 лет</a:t>
            </a:r>
            <a:r>
              <a:rPr lang="ru-RU" sz="2400" dirty="0" smtClean="0"/>
              <a:t> со дня рождения норвежской писательницы </a:t>
            </a:r>
          </a:p>
          <a:p>
            <a:r>
              <a:rPr lang="ru-RU" sz="2400" b="1" dirty="0" err="1" smtClean="0"/>
              <a:t>Анне-Катарины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Вестли</a:t>
            </a:r>
            <a:r>
              <a:rPr lang="ru-RU" sz="2400" b="1" dirty="0" smtClean="0"/>
              <a:t> </a:t>
            </a:r>
          </a:p>
          <a:p>
            <a:r>
              <a:rPr lang="ru-RU" sz="2400" dirty="0" smtClean="0"/>
              <a:t>(1920–2008)</a:t>
            </a:r>
          </a:p>
          <a:p>
            <a:endParaRPr lang="ru-RU" dirty="0" smtClean="0"/>
          </a:p>
        </p:txBody>
      </p:sp>
      <p:pic>
        <p:nvPicPr>
          <p:cNvPr id="82949" name="Рисунок 5" descr="Вестли 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3857628"/>
            <a:ext cx="1905000" cy="278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3730" name="Picture 2" descr="http://www.flip.kz/media/people/12146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00628" y="1214422"/>
            <a:ext cx="3571900" cy="2439346"/>
          </a:xfrm>
          <a:prstGeom prst="rect">
            <a:avLst/>
          </a:prstGeom>
          <a:noFill/>
        </p:spPr>
      </p:pic>
      <p:pic>
        <p:nvPicPr>
          <p:cNvPr id="73732" name="Picture 4" descr="http://062012.imgbb.ru/5/e/3/5e39cf7ff0ed4432cc5a77cf5eac3187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43504" y="4071942"/>
            <a:ext cx="1428760" cy="1970703"/>
          </a:xfrm>
          <a:prstGeom prst="rect">
            <a:avLst/>
          </a:prstGeom>
          <a:noFill/>
        </p:spPr>
      </p:pic>
      <p:pic>
        <p:nvPicPr>
          <p:cNvPr id="73734" name="Picture 6" descr="http://www.librius.net/i/7/67307/i_001.pn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43240" y="3786190"/>
            <a:ext cx="1428760" cy="2431932"/>
          </a:xfrm>
          <a:prstGeom prst="rect">
            <a:avLst/>
          </a:prstGeom>
          <a:noFill/>
        </p:spPr>
      </p:pic>
      <p:pic>
        <p:nvPicPr>
          <p:cNvPr id="73736" name="Picture 8" descr="http://www.audiobooks.ua/pimages/40/300/30075.jpg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00892" y="4286256"/>
            <a:ext cx="1785950" cy="222648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63" y="285750"/>
            <a:ext cx="8229600" cy="914400"/>
          </a:xfrm>
        </p:spPr>
        <p:txBody>
          <a:bodyPr/>
          <a:lstStyle/>
          <a:p>
            <a:pPr>
              <a:defRPr/>
            </a:pPr>
            <a:r>
              <a:rPr lang="ru-RU" dirty="0" smtClean="0">
                <a:solidFill>
                  <a:srgbClr val="0033CC"/>
                </a:solidFill>
              </a:rPr>
              <a:t>Русская классика</a:t>
            </a:r>
            <a:endParaRPr lang="ru-RU" dirty="0"/>
          </a:p>
        </p:txBody>
      </p:sp>
      <p:sp>
        <p:nvSpPr>
          <p:cNvPr id="50179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19200"/>
            <a:ext cx="4041775" cy="4937125"/>
          </a:xfrm>
        </p:spPr>
        <p:txBody>
          <a:bodyPr/>
          <a:lstStyle/>
          <a:p>
            <a:r>
              <a:rPr lang="ru-RU" sz="2400" dirty="0" smtClean="0"/>
              <a:t>24 февраля – </a:t>
            </a:r>
          </a:p>
          <a:p>
            <a:r>
              <a:rPr lang="ru-RU" sz="2400" b="1" dirty="0" smtClean="0"/>
              <a:t>160 лет</a:t>
            </a:r>
            <a:r>
              <a:rPr lang="ru-RU" sz="2400" dirty="0" smtClean="0"/>
              <a:t> со дня рождения писателя</a:t>
            </a:r>
          </a:p>
          <a:p>
            <a:r>
              <a:rPr lang="ru-RU" sz="2400" dirty="0" smtClean="0"/>
              <a:t> </a:t>
            </a:r>
            <a:r>
              <a:rPr lang="ru-RU" sz="2400" b="1" dirty="0" smtClean="0"/>
              <a:t>Всеволода Михайловича Гаршина</a:t>
            </a:r>
            <a:r>
              <a:rPr lang="ru-RU" sz="2400" dirty="0" smtClean="0"/>
              <a:t> </a:t>
            </a:r>
          </a:p>
          <a:p>
            <a:r>
              <a:rPr lang="ru-RU" sz="2400" dirty="0" smtClean="0"/>
              <a:t>(1855–1888)</a:t>
            </a:r>
          </a:p>
          <a:p>
            <a:endParaRPr lang="ru-RU" dirty="0" smtClean="0"/>
          </a:p>
        </p:txBody>
      </p:sp>
      <p:pic>
        <p:nvPicPr>
          <p:cNvPr id="50181" name="Содержимое 7" descr="Гарш.jpg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643702" y="142852"/>
            <a:ext cx="2286000" cy="3429000"/>
          </a:xfrm>
        </p:spPr>
      </p:pic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500034" y="6305550"/>
            <a:ext cx="8110566" cy="476250"/>
          </a:xfrm>
        </p:spPr>
        <p:txBody>
          <a:bodyPr/>
          <a:lstStyle/>
          <a:p>
            <a:pPr algn="ctr"/>
            <a:r>
              <a:rPr lang="ru-RU" dirty="0" smtClean="0"/>
              <a:t>Календарь 2014/15</a:t>
            </a:r>
            <a:endParaRPr lang="ru-RU" dirty="0"/>
          </a:p>
        </p:txBody>
      </p:sp>
      <p:pic>
        <p:nvPicPr>
          <p:cNvPr id="50180" name="Рисунок 5" descr="Гаршин 3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0100" y="4357694"/>
            <a:ext cx="1571625" cy="225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82" name="Рисунок 9" descr="Гарш 1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00430" y="3571876"/>
            <a:ext cx="1524000" cy="173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06" name="Picture 2" descr="http://federacia.ru/foto/original/4215.jpg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072330" y="4000504"/>
            <a:ext cx="1905000" cy="27622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Заголовок 1"/>
          <p:cNvSpPr>
            <a:spLocks noGrp="1"/>
          </p:cNvSpPr>
          <p:nvPr>
            <p:ph type="title"/>
          </p:nvPr>
        </p:nvSpPr>
        <p:spPr>
          <a:xfrm>
            <a:off x="357158" y="274320"/>
            <a:ext cx="857653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C3300"/>
                </a:solidFill>
              </a:rPr>
              <a:t>Отечественная литература. ХХ век</a:t>
            </a:r>
            <a:endParaRPr lang="ru-RU" dirty="0" smtClean="0"/>
          </a:p>
        </p:txBody>
      </p:sp>
      <p:sp>
        <p:nvSpPr>
          <p:cNvPr id="5120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28736"/>
            <a:ext cx="4041775" cy="4727589"/>
          </a:xfrm>
        </p:spPr>
        <p:txBody>
          <a:bodyPr/>
          <a:lstStyle/>
          <a:p>
            <a:r>
              <a:rPr lang="ru-RU" sz="2400" dirty="0" smtClean="0"/>
              <a:t>29 февраля – </a:t>
            </a:r>
          </a:p>
          <a:p>
            <a:r>
              <a:rPr lang="ru-RU" sz="2400" b="1" dirty="0" smtClean="0"/>
              <a:t>95 лет</a:t>
            </a:r>
            <a:r>
              <a:rPr lang="ru-RU" sz="2400" dirty="0" smtClean="0"/>
              <a:t> со дня рождения писателя</a:t>
            </a:r>
          </a:p>
          <a:p>
            <a:r>
              <a:rPr lang="ru-RU" sz="2400" dirty="0" smtClean="0"/>
              <a:t> </a:t>
            </a:r>
            <a:r>
              <a:rPr lang="ru-RU" sz="2400" b="1" dirty="0" smtClean="0"/>
              <a:t>Федора Александровича Абрамова</a:t>
            </a:r>
            <a:r>
              <a:rPr lang="ru-RU" sz="2400" dirty="0" smtClean="0"/>
              <a:t> </a:t>
            </a:r>
          </a:p>
          <a:p>
            <a:r>
              <a:rPr lang="ru-RU" sz="2400" dirty="0" smtClean="0"/>
              <a:t>(1920–1983)</a:t>
            </a:r>
          </a:p>
          <a:p>
            <a:endParaRPr lang="ru-RU" dirty="0" smtClean="0"/>
          </a:p>
        </p:txBody>
      </p:sp>
      <p:pic>
        <p:nvPicPr>
          <p:cNvPr id="51204" name="Содержимое 5" descr="Абрамов.jpg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429124" y="1357298"/>
            <a:ext cx="1981840" cy="2533647"/>
          </a:xfrm>
        </p:spPr>
      </p:pic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571472" y="6305550"/>
            <a:ext cx="8039128" cy="476250"/>
          </a:xfrm>
        </p:spPr>
        <p:txBody>
          <a:bodyPr/>
          <a:lstStyle/>
          <a:p>
            <a:pPr algn="ctr"/>
            <a:r>
              <a:rPr lang="ru-RU" dirty="0" smtClean="0"/>
              <a:t>Календарь 2014/15</a:t>
            </a:r>
            <a:endParaRPr lang="ru-RU" dirty="0"/>
          </a:p>
        </p:txBody>
      </p:sp>
      <p:pic>
        <p:nvPicPr>
          <p:cNvPr id="51205" name="Содержимое 5" descr="Абрамов 2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29454" y="1571612"/>
            <a:ext cx="1785950" cy="265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06" name="Picture 2" descr="http://ftp.coollib.net/i/62/86662/_28412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28794" y="4214818"/>
            <a:ext cx="1793856" cy="2539078"/>
          </a:xfrm>
          <a:prstGeom prst="rect">
            <a:avLst/>
          </a:prstGeom>
          <a:noFill/>
        </p:spPr>
      </p:pic>
      <p:pic>
        <p:nvPicPr>
          <p:cNvPr id="72708" name="Picture 4" descr="http://imgs.marketdigest.ru/covers2/1075489of/1084968of/1084981of/1086150of/1090982of/1109487of/B2880442o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572008"/>
            <a:ext cx="1503945" cy="2143122"/>
          </a:xfrm>
          <a:prstGeom prst="rect">
            <a:avLst/>
          </a:prstGeom>
          <a:noFill/>
        </p:spPr>
      </p:pic>
      <p:pic>
        <p:nvPicPr>
          <p:cNvPr id="72710" name="Picture 6" descr="http://www.knigograd.com.ua/images/detailed/product_detailed_image_159137_43121.jp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58082" y="4712038"/>
            <a:ext cx="1357321" cy="2145962"/>
          </a:xfrm>
          <a:prstGeom prst="rect">
            <a:avLst/>
          </a:prstGeom>
          <a:noFill/>
        </p:spPr>
      </p:pic>
      <p:pic>
        <p:nvPicPr>
          <p:cNvPr id="72712" name="Picture 8" descr="http://www.bookriver.ru/img/covers/123254.jpg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57752" y="4214818"/>
            <a:ext cx="1500198" cy="231030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dirty="0" smtClean="0">
                <a:solidFill>
                  <a:srgbClr val="0033CC"/>
                </a:solidFill>
              </a:rPr>
              <a:t>Русская классика</a:t>
            </a:r>
            <a:endParaRPr lang="ru-RU" dirty="0"/>
          </a:p>
        </p:txBody>
      </p:sp>
      <p:sp>
        <p:nvSpPr>
          <p:cNvPr id="53251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19200"/>
            <a:ext cx="4041775" cy="4937125"/>
          </a:xfrm>
        </p:spPr>
        <p:txBody>
          <a:bodyPr/>
          <a:lstStyle/>
          <a:p>
            <a:r>
              <a:rPr lang="ru-RU" sz="2400" dirty="0" smtClean="0"/>
              <a:t>6 марта – </a:t>
            </a:r>
          </a:p>
          <a:p>
            <a:r>
              <a:rPr lang="ru-RU" sz="2400" b="1" dirty="0" smtClean="0"/>
              <a:t>200 лет</a:t>
            </a:r>
            <a:r>
              <a:rPr lang="ru-RU" sz="2400" dirty="0" smtClean="0"/>
              <a:t> со дня рождения поэта </a:t>
            </a:r>
          </a:p>
          <a:p>
            <a:r>
              <a:rPr lang="ru-RU" sz="2400" b="1" dirty="0" smtClean="0"/>
              <a:t>Петра Павловича Ершова</a:t>
            </a:r>
            <a:endParaRPr lang="ru-RU" sz="2400" dirty="0" smtClean="0"/>
          </a:p>
          <a:p>
            <a:r>
              <a:rPr lang="ru-RU" sz="2400" dirty="0" smtClean="0"/>
              <a:t>(1815–1869)</a:t>
            </a:r>
          </a:p>
          <a:p>
            <a:endParaRPr lang="ru-RU" dirty="0" smtClean="0"/>
          </a:p>
        </p:txBody>
      </p:sp>
      <p:pic>
        <p:nvPicPr>
          <p:cNvPr id="53252" name="Содержимое 4" descr="Ершов.jpg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357818" y="1571612"/>
            <a:ext cx="3492500" cy="4508500"/>
          </a:xfrm>
        </p:spPr>
      </p:pic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28596" y="6305550"/>
            <a:ext cx="8182004" cy="476250"/>
          </a:xfrm>
        </p:spPr>
        <p:txBody>
          <a:bodyPr/>
          <a:lstStyle/>
          <a:p>
            <a:pPr algn="ctr"/>
            <a:r>
              <a:rPr lang="ru-RU" dirty="0" smtClean="0"/>
              <a:t>Календарь 2014/15</a:t>
            </a:r>
            <a:endParaRPr lang="ru-RU" dirty="0"/>
          </a:p>
        </p:txBody>
      </p:sp>
      <p:pic>
        <p:nvPicPr>
          <p:cNvPr id="70658" name="Picture 2" descr="http://www.knigograd.com.ua/images/detailed/product_detailed_image_181143_48117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7224" y="3857628"/>
            <a:ext cx="2071702" cy="280908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642910" y="6305550"/>
            <a:ext cx="7967690" cy="476250"/>
          </a:xfrm>
        </p:spPr>
        <p:txBody>
          <a:bodyPr/>
          <a:lstStyle/>
          <a:p>
            <a:pPr algn="ctr"/>
            <a:r>
              <a:rPr lang="ru-RU" dirty="0" smtClean="0"/>
              <a:t>Календарь 2014/15</a:t>
            </a:r>
            <a:endParaRPr lang="ru-RU" dirty="0"/>
          </a:p>
        </p:txBody>
      </p:sp>
      <p:pic>
        <p:nvPicPr>
          <p:cNvPr id="1028" name="Picture 4" descr="http://az.lib.ru/img/e/ershow_p_p/text_0030/9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29388" y="285728"/>
            <a:ext cx="2714612" cy="3587166"/>
          </a:xfrm>
          <a:prstGeom prst="rect">
            <a:avLst/>
          </a:prstGeom>
          <a:noFill/>
        </p:spPr>
      </p:pic>
      <p:pic>
        <p:nvPicPr>
          <p:cNvPr id="1030" name="Picture 6" descr="http://az.lib.ru/img/e/ershow_p_p/text_0030/11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28992" y="2786058"/>
            <a:ext cx="2786082" cy="2078506"/>
          </a:xfrm>
          <a:prstGeom prst="rect">
            <a:avLst/>
          </a:prstGeom>
          <a:noFill/>
        </p:spPr>
      </p:pic>
      <p:pic>
        <p:nvPicPr>
          <p:cNvPr id="1032" name="Picture 8" descr="http://az.lib.ru/img/e/ershow_p_p/text_0030/43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5720" y="214290"/>
            <a:ext cx="2643174" cy="3553250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1071538" y="5572140"/>
            <a:ext cx="82629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Иллюстрации к сказке Ершова «Конек-Горбунок»</a:t>
            </a:r>
            <a:r>
              <a:rPr lang="ru-RU" dirty="0" smtClean="0"/>
              <a:t> </a:t>
            </a:r>
            <a:r>
              <a:rPr lang="ru-RU" i="1" dirty="0" smtClean="0"/>
              <a:t>Н. М. Кочергин</a:t>
            </a:r>
          </a:p>
          <a:p>
            <a:r>
              <a:rPr lang="en-US" dirty="0" smtClean="0">
                <a:hlinkClick r:id="rId5"/>
              </a:rPr>
              <a:t>http://az.lib.ru/img/e/ershow_p_p/text_0030/</a:t>
            </a:r>
            <a:endParaRPr lang="ru-RU" dirty="0" smtClean="0"/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dirty="0" smtClean="0">
                <a:solidFill>
                  <a:schemeClr val="accent1">
                    <a:tint val="88000"/>
                    <a:satMod val="150000"/>
                  </a:schemeClr>
                </a:solidFill>
              </a:rPr>
              <a:t>Зарубежная литература</a:t>
            </a:r>
            <a:endParaRPr lang="ru-RU" dirty="0"/>
          </a:p>
        </p:txBody>
      </p:sp>
      <p:sp>
        <p:nvSpPr>
          <p:cNvPr id="83971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071563"/>
            <a:ext cx="4041775" cy="5084762"/>
          </a:xfrm>
        </p:spPr>
        <p:txBody>
          <a:bodyPr/>
          <a:lstStyle/>
          <a:p>
            <a:r>
              <a:rPr lang="ru-RU" sz="2400" dirty="0" smtClean="0"/>
              <a:t>2 апреля – </a:t>
            </a:r>
          </a:p>
          <a:p>
            <a:r>
              <a:rPr lang="ru-RU" sz="2400" b="1" dirty="0" smtClean="0"/>
              <a:t>210 лет</a:t>
            </a:r>
            <a:r>
              <a:rPr lang="ru-RU" sz="2400" dirty="0" smtClean="0"/>
              <a:t> со дня рождения датского писателя</a:t>
            </a:r>
          </a:p>
          <a:p>
            <a:r>
              <a:rPr lang="ru-RU" sz="2400" b="1" dirty="0" err="1" smtClean="0"/>
              <a:t>Ханса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Кристиана</a:t>
            </a:r>
            <a:r>
              <a:rPr lang="ru-RU" sz="2400" b="1" dirty="0" smtClean="0"/>
              <a:t> Андерсена</a:t>
            </a:r>
          </a:p>
          <a:p>
            <a:r>
              <a:rPr lang="ru-RU" sz="2400" dirty="0" smtClean="0"/>
              <a:t>(1805–1875)</a:t>
            </a:r>
          </a:p>
          <a:p>
            <a:endParaRPr lang="ru-RU" dirty="0" smtClean="0"/>
          </a:p>
        </p:txBody>
      </p:sp>
      <p:pic>
        <p:nvPicPr>
          <p:cNvPr id="83972" name="Содержимое 4" descr="Андерсен.jpg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786578" y="1319734"/>
            <a:ext cx="2109772" cy="2776016"/>
          </a:xfrm>
        </p:spPr>
      </p:pic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642910" y="6305550"/>
            <a:ext cx="7967690" cy="476250"/>
          </a:xfrm>
        </p:spPr>
        <p:txBody>
          <a:bodyPr/>
          <a:lstStyle/>
          <a:p>
            <a:pPr algn="ctr"/>
            <a:r>
              <a:rPr lang="ru-RU" dirty="0" smtClean="0"/>
              <a:t>Календарь 2014/15</a:t>
            </a:r>
            <a:endParaRPr lang="ru-RU" dirty="0"/>
          </a:p>
        </p:txBody>
      </p:sp>
      <p:pic>
        <p:nvPicPr>
          <p:cNvPr id="83973" name="Рисунок 5" descr="Андерсен 1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348" y="4286256"/>
            <a:ext cx="1731989" cy="2357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3974" name="Содержимое 4" descr="Андерсен 2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929454" y="4572008"/>
            <a:ext cx="1809750" cy="196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8612" name="Picture 4" descr="http://rayknig.ru/cover/ha/hans-kristian-andersen-i-ego-russkie-illustratory-za-poltora-veka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28926" y="3429000"/>
            <a:ext cx="2286016" cy="2787825"/>
          </a:xfrm>
          <a:prstGeom prst="rect">
            <a:avLst/>
          </a:prstGeom>
          <a:noFill/>
        </p:spPr>
      </p:pic>
      <p:pic>
        <p:nvPicPr>
          <p:cNvPr id="68614" name="Picture 6" descr="http://olvasoterem.com/wp-content/uploads/2012/03/hans-christian-andersen-dij-small.jp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57686" y="1643050"/>
            <a:ext cx="2260513" cy="172401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Заголовок 1"/>
          <p:cNvSpPr>
            <a:spLocks noGrp="1"/>
          </p:cNvSpPr>
          <p:nvPr>
            <p:ph type="title"/>
          </p:nvPr>
        </p:nvSpPr>
        <p:spPr>
          <a:xfrm>
            <a:off x="214282" y="274320"/>
            <a:ext cx="8719406" cy="114300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CC3300"/>
                </a:solidFill>
              </a:rPr>
              <a:t>Отечественная литература. ХХ век</a:t>
            </a:r>
            <a:endParaRPr lang="ru-RU" dirty="0" smtClean="0"/>
          </a:p>
        </p:txBody>
      </p:sp>
      <p:sp>
        <p:nvSpPr>
          <p:cNvPr id="5632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19200"/>
            <a:ext cx="4041775" cy="4937125"/>
          </a:xfrm>
        </p:spPr>
        <p:txBody>
          <a:bodyPr/>
          <a:lstStyle/>
          <a:p>
            <a:r>
              <a:rPr lang="ru-RU" sz="2400" dirty="0" smtClean="0"/>
              <a:t>3 апреля </a:t>
            </a:r>
            <a:r>
              <a:rPr lang="ru-RU" sz="2400" b="1" dirty="0" smtClean="0"/>
              <a:t>– </a:t>
            </a:r>
          </a:p>
          <a:p>
            <a:r>
              <a:rPr lang="ru-RU" sz="2400" b="1" dirty="0" smtClean="0"/>
              <a:t>95 лет</a:t>
            </a:r>
            <a:r>
              <a:rPr lang="ru-RU" sz="2400" dirty="0" smtClean="0"/>
              <a:t> со дня рождения писателя</a:t>
            </a:r>
          </a:p>
          <a:p>
            <a:r>
              <a:rPr lang="ru-RU" sz="2400" dirty="0" smtClean="0"/>
              <a:t> </a:t>
            </a:r>
            <a:r>
              <a:rPr lang="ru-RU" sz="2400" b="1" dirty="0" smtClean="0"/>
              <a:t>Юрия Марковича Нагибина</a:t>
            </a:r>
            <a:r>
              <a:rPr lang="ru-RU" sz="2400" dirty="0" smtClean="0"/>
              <a:t> </a:t>
            </a:r>
          </a:p>
          <a:p>
            <a:r>
              <a:rPr lang="ru-RU" sz="2400" dirty="0" smtClean="0"/>
              <a:t>(1920–1994)</a:t>
            </a:r>
          </a:p>
          <a:p>
            <a:endParaRPr lang="ru-RU" dirty="0" smtClean="0"/>
          </a:p>
        </p:txBody>
      </p:sp>
      <p:pic>
        <p:nvPicPr>
          <p:cNvPr id="56324" name="Содержимое 6" descr="Нагибин 1.jpg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28596" y="4214818"/>
            <a:ext cx="1667406" cy="2500306"/>
          </a:xfrm>
        </p:spPr>
      </p:pic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500034" y="6305550"/>
            <a:ext cx="8110566" cy="476250"/>
          </a:xfrm>
        </p:spPr>
        <p:txBody>
          <a:bodyPr/>
          <a:lstStyle/>
          <a:p>
            <a:pPr algn="ctr"/>
            <a:r>
              <a:rPr lang="ru-RU" dirty="0" smtClean="0"/>
              <a:t>Календарь 2014/15</a:t>
            </a:r>
            <a:endParaRPr lang="ru-RU" dirty="0"/>
          </a:p>
        </p:txBody>
      </p:sp>
      <p:pic>
        <p:nvPicPr>
          <p:cNvPr id="67588" name="Picture 4" descr="http://www.tribuna.ru/upload/iblock/919/919b072d1d9c680cec893864db410c8a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29190" y="1285860"/>
            <a:ext cx="3857652" cy="2815435"/>
          </a:xfrm>
          <a:prstGeom prst="rect">
            <a:avLst/>
          </a:prstGeom>
          <a:noFill/>
        </p:spPr>
      </p:pic>
      <p:pic>
        <p:nvPicPr>
          <p:cNvPr id="67592" name="Picture 8" descr="http://content.foto.mail.ru/mail/budgi21/_myphoto/i-2747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4852" y="4357694"/>
            <a:ext cx="1659148" cy="2197546"/>
          </a:xfrm>
          <a:prstGeom prst="rect">
            <a:avLst/>
          </a:prstGeom>
          <a:noFill/>
        </p:spPr>
      </p:pic>
      <p:pic>
        <p:nvPicPr>
          <p:cNvPr id="67594" name="Picture 10" descr="http://www.bookfb2.ru/imag25/215877.jp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4942" y="4286256"/>
            <a:ext cx="1571636" cy="2302763"/>
          </a:xfrm>
          <a:prstGeom prst="rect">
            <a:avLst/>
          </a:prstGeom>
          <a:noFill/>
        </p:spPr>
      </p:pic>
      <p:pic>
        <p:nvPicPr>
          <p:cNvPr id="67596" name="Picture 12" descr="http://www.likebook.ru/store/pictures/164/164961/1.jpg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00298" y="4000504"/>
            <a:ext cx="2214578" cy="21192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642910" y="6305550"/>
            <a:ext cx="7967690" cy="476250"/>
          </a:xfrm>
        </p:spPr>
        <p:txBody>
          <a:bodyPr/>
          <a:lstStyle/>
          <a:p>
            <a:pPr algn="ctr"/>
            <a:r>
              <a:rPr lang="ru-RU" dirty="0" smtClean="0"/>
              <a:t>Календарь 2014/15</a:t>
            </a:r>
            <a:endParaRPr lang="ru-RU" dirty="0"/>
          </a:p>
        </p:txBody>
      </p:sp>
      <p:pic>
        <p:nvPicPr>
          <p:cNvPr id="149506" name="Picture 2" descr="http://s1.goods.ozstatic.by/200/130/264/10/10264130_0_Kniga_o__staroy_Moskve_Vspoloshniy_zvon_Yuriy_Nagibin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71736" y="500042"/>
            <a:ext cx="1905000" cy="2371726"/>
          </a:xfrm>
          <a:prstGeom prst="rect">
            <a:avLst/>
          </a:prstGeom>
          <a:noFill/>
        </p:spPr>
      </p:pic>
      <p:pic>
        <p:nvPicPr>
          <p:cNvPr id="149508" name="Picture 4" descr="http://img.fb2books.net/media/covers/265237.fb2.zip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00961" y="142852"/>
            <a:ext cx="1852566" cy="2928958"/>
          </a:xfrm>
          <a:prstGeom prst="rect">
            <a:avLst/>
          </a:prstGeom>
          <a:noFill/>
        </p:spPr>
      </p:pic>
      <p:pic>
        <p:nvPicPr>
          <p:cNvPr id="149510" name="Picture 6" descr="http://images.rusbook.net/prds/%D0%94%D0%B5%D1%8F%D1%82%D0%B5%D0%BB%D0%B8-%D0%BD%D0%B0%D1%83%D0%BA-%D0%B8-%D0%B8%D1%81%D0%BA%D1%83%D1%81%D1%81%D1%82%D0%B2-8290/311472/311472-14-6003.jpg.ashx?w=290&amp;h=370&amp;c=3479&amp;pid=311472&amp;sc=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2844" y="571480"/>
            <a:ext cx="2071683" cy="2643182"/>
          </a:xfrm>
          <a:prstGeom prst="rect">
            <a:avLst/>
          </a:prstGeom>
          <a:noFill/>
        </p:spPr>
      </p:pic>
      <p:pic>
        <p:nvPicPr>
          <p:cNvPr id="149512" name="Picture 8" descr="http://www.etextlib.ru/Content/BookImages/9629_cover.jp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24158" y="3786190"/>
            <a:ext cx="1619842" cy="2676513"/>
          </a:xfrm>
          <a:prstGeom prst="rect">
            <a:avLst/>
          </a:prstGeom>
          <a:noFill/>
        </p:spPr>
      </p:pic>
      <p:pic>
        <p:nvPicPr>
          <p:cNvPr id="149514" name="Picture 10" descr="http://www.knigograd.com.ua/images/product/product_image_35715_34535.jpg">
            <a:hlinkClick r:id="rId9"/>
          </p:cNvPr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4929190" y="214290"/>
            <a:ext cx="1905000" cy="2952751"/>
          </a:xfrm>
          <a:prstGeom prst="rect">
            <a:avLst/>
          </a:prstGeom>
          <a:noFill/>
        </p:spPr>
      </p:pic>
      <p:pic>
        <p:nvPicPr>
          <p:cNvPr id="149516" name="Picture 12" descr="http://www.vkorzinku.ru/i/1_/zimniy-dub-id354991.jpg">
            <a:hlinkClick r:id="rId11"/>
          </p:cNvPr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142844" y="3857628"/>
            <a:ext cx="1857375" cy="2743201"/>
          </a:xfrm>
          <a:prstGeom prst="rect">
            <a:avLst/>
          </a:prstGeom>
          <a:noFill/>
        </p:spPr>
      </p:pic>
      <p:pic>
        <p:nvPicPr>
          <p:cNvPr id="149518" name="Picture 14" descr="http://s.bookmix.ru/books/6/5/7/Belaya_siren_7657.jpg">
            <a:hlinkClick r:id="rId13"/>
          </p:cNvPr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5072066" y="3643314"/>
            <a:ext cx="1905000" cy="2724151"/>
          </a:xfrm>
          <a:prstGeom prst="rect">
            <a:avLst/>
          </a:prstGeom>
          <a:noFill/>
        </p:spPr>
      </p:pic>
      <p:pic>
        <p:nvPicPr>
          <p:cNvPr id="149520" name="Picture 16" descr="http://ih2.tr200.net/image2/0148/34/01483400.jpg">
            <a:hlinkClick r:id="rId15"/>
          </p:cNvPr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2571736" y="3929066"/>
            <a:ext cx="1838325" cy="23812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571472" y="6305550"/>
            <a:ext cx="8039128" cy="476250"/>
          </a:xfrm>
        </p:spPr>
        <p:txBody>
          <a:bodyPr/>
          <a:lstStyle/>
          <a:p>
            <a:pPr algn="ctr"/>
            <a:r>
              <a:rPr lang="ru-RU" dirty="0" smtClean="0"/>
              <a:t>Календарь 2014/15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644650" y="274638"/>
            <a:ext cx="7499350" cy="1143000"/>
          </a:xfrm>
        </p:spPr>
        <p:txBody>
          <a:bodyPr/>
          <a:lstStyle/>
          <a:p>
            <a:pPr>
              <a:defRPr/>
            </a:pPr>
            <a:r>
              <a:rPr lang="ru-RU" dirty="0" smtClean="0">
                <a:solidFill>
                  <a:srgbClr val="0033CC"/>
                </a:solidFill>
              </a:rPr>
              <a:t>Русская классика</a:t>
            </a:r>
            <a:endParaRPr lang="ru-RU" dirty="0"/>
          </a:p>
        </p:txBody>
      </p:sp>
      <p:sp>
        <p:nvSpPr>
          <p:cNvPr id="58371" name="Содержимое 2"/>
          <p:cNvSpPr>
            <a:spLocks noGrp="1"/>
          </p:cNvSpPr>
          <p:nvPr>
            <p:ph sz="half" idx="4294967295"/>
          </p:nvPr>
        </p:nvSpPr>
        <p:spPr>
          <a:xfrm>
            <a:off x="0" y="1219200"/>
            <a:ext cx="4041775" cy="4937125"/>
          </a:xfrm>
        </p:spPr>
        <p:txBody>
          <a:bodyPr/>
          <a:lstStyle/>
          <a:p>
            <a:r>
              <a:rPr lang="ru-RU" sz="2400" dirty="0" smtClean="0"/>
              <a:t>14 апреля – </a:t>
            </a:r>
          </a:p>
          <a:p>
            <a:r>
              <a:rPr lang="ru-RU" sz="2400" b="1" dirty="0" smtClean="0"/>
              <a:t>270 лет</a:t>
            </a:r>
            <a:r>
              <a:rPr lang="ru-RU" sz="2400" dirty="0" smtClean="0"/>
              <a:t> со дня рождения писателя, драматурга </a:t>
            </a:r>
          </a:p>
          <a:p>
            <a:r>
              <a:rPr lang="ru-RU" sz="2400" b="1" dirty="0" smtClean="0"/>
              <a:t>Дениса Ивановича Фонвизина </a:t>
            </a:r>
          </a:p>
          <a:p>
            <a:r>
              <a:rPr lang="ru-RU" sz="2400" dirty="0" smtClean="0"/>
              <a:t>(1745–1792)</a:t>
            </a:r>
          </a:p>
          <a:p>
            <a:endParaRPr lang="ru-RU" sz="2400" dirty="0" smtClean="0"/>
          </a:p>
        </p:txBody>
      </p:sp>
      <p:pic>
        <p:nvPicPr>
          <p:cNvPr id="58373" name="Рисунок 5" descr="Фонвизин 1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15140" y="214290"/>
            <a:ext cx="2131923" cy="2770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6562" name="Picture 2" descr="http://www.494911.ru/products_pictures/big/8278614_1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2844" y="4143380"/>
            <a:ext cx="2571768" cy="2571768"/>
          </a:xfrm>
          <a:prstGeom prst="rect">
            <a:avLst/>
          </a:prstGeom>
          <a:noFill/>
        </p:spPr>
      </p:pic>
      <p:pic>
        <p:nvPicPr>
          <p:cNvPr id="66564" name="Picture 4" descr="http://cdn.imhonet.ru/element/large/95/a8/95a8188f2bfb144c0f263a4468bf6398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71868" y="2143116"/>
            <a:ext cx="2657475" cy="3810000"/>
          </a:xfrm>
          <a:prstGeom prst="rect">
            <a:avLst/>
          </a:prstGeom>
          <a:noFill/>
        </p:spPr>
      </p:pic>
      <p:pic>
        <p:nvPicPr>
          <p:cNvPr id="66566" name="Picture 6" descr=" «Недоросль : комедии»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858016" y="3500438"/>
            <a:ext cx="1905000" cy="29813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Заголовок 1"/>
          <p:cNvSpPr>
            <a:spLocks noGrp="1"/>
          </p:cNvSpPr>
          <p:nvPr>
            <p:ph type="title"/>
          </p:nvPr>
        </p:nvSpPr>
        <p:spPr>
          <a:xfrm>
            <a:off x="428625" y="214313"/>
            <a:ext cx="8229600" cy="9144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C3300"/>
                </a:solidFill>
              </a:rPr>
              <a:t>Отечественная литература. ХХ век</a:t>
            </a:r>
            <a:endParaRPr lang="ru-RU" dirty="0" smtClean="0"/>
          </a:p>
        </p:txBody>
      </p:sp>
      <p:sp>
        <p:nvSpPr>
          <p:cNvPr id="59395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19200"/>
            <a:ext cx="4041775" cy="4937125"/>
          </a:xfrm>
        </p:spPr>
        <p:txBody>
          <a:bodyPr/>
          <a:lstStyle/>
          <a:p>
            <a:r>
              <a:rPr lang="ru-RU" sz="2400" dirty="0" smtClean="0"/>
              <a:t>18 апреля – </a:t>
            </a:r>
          </a:p>
          <a:p>
            <a:r>
              <a:rPr lang="ru-RU" sz="2400" b="1" dirty="0" smtClean="0"/>
              <a:t>85 лет </a:t>
            </a:r>
            <a:r>
              <a:rPr lang="ru-RU" sz="2400" dirty="0" smtClean="0"/>
              <a:t>со дня рождения писателя, историка, литературоведа </a:t>
            </a:r>
          </a:p>
          <a:p>
            <a:r>
              <a:rPr lang="ru-RU" sz="2400" b="1" dirty="0" smtClean="0"/>
              <a:t>Натана Яковлевича Эйдельмана </a:t>
            </a:r>
          </a:p>
          <a:p>
            <a:r>
              <a:rPr lang="ru-RU" sz="2400" dirty="0" smtClean="0"/>
              <a:t>(1930–1989)</a:t>
            </a:r>
          </a:p>
          <a:p>
            <a:endParaRPr lang="ru-RU" dirty="0" smtClean="0"/>
          </a:p>
        </p:txBody>
      </p:sp>
      <p:pic>
        <p:nvPicPr>
          <p:cNvPr id="59396" name="Содержимое 4" descr="Эйдельман.jpg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705605" y="1000108"/>
            <a:ext cx="2438395" cy="3469740"/>
          </a:xfrm>
        </p:spPr>
      </p:pic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57158" y="6305550"/>
            <a:ext cx="8253442" cy="476250"/>
          </a:xfrm>
        </p:spPr>
        <p:txBody>
          <a:bodyPr/>
          <a:lstStyle/>
          <a:p>
            <a:pPr algn="ctr"/>
            <a:r>
              <a:rPr lang="ru-RU" smtClean="0"/>
              <a:t>Календарь 2014/15</a:t>
            </a:r>
            <a:endParaRPr lang="ru-RU"/>
          </a:p>
        </p:txBody>
      </p:sp>
      <p:pic>
        <p:nvPicPr>
          <p:cNvPr id="59397" name="Содержимое 4" descr="Эйдельман 2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333879"/>
            <a:ext cx="1633255" cy="25241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538" name="Picture 2" descr="http://royallib.ru/data/images/173/cover_173243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00232" y="4357694"/>
            <a:ext cx="1541855" cy="2500306"/>
          </a:xfrm>
          <a:prstGeom prst="rect">
            <a:avLst/>
          </a:prstGeom>
          <a:noFill/>
        </p:spPr>
      </p:pic>
      <p:pic>
        <p:nvPicPr>
          <p:cNvPr id="65540" name="Picture 4" descr="http://bookfinder.su/ViewImage.php?isbn=9785969701373&amp;psfx=b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86644" y="4659908"/>
            <a:ext cx="1428760" cy="2198092"/>
          </a:xfrm>
          <a:prstGeom prst="rect">
            <a:avLst/>
          </a:prstGeom>
          <a:noFill/>
        </p:spPr>
      </p:pic>
      <p:pic>
        <p:nvPicPr>
          <p:cNvPr id="65542" name="Picture 6" descr="http://obuk.ru/uploads/posts/2011-02/1298878065_natan-eydelman-bolshoy-zhanno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00694" y="4602064"/>
            <a:ext cx="1500198" cy="2255936"/>
          </a:xfrm>
          <a:prstGeom prst="rect">
            <a:avLst/>
          </a:prstGeom>
          <a:noFill/>
        </p:spPr>
      </p:pic>
      <p:pic>
        <p:nvPicPr>
          <p:cNvPr id="65544" name="Picture 8" descr="http://www.buklit.ru/covers/27789.jpg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00562" y="1643050"/>
            <a:ext cx="1857388" cy="23661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ru-RU" dirty="0" smtClean="0"/>
              <a:t>Календарь 2014/15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644650" y="274638"/>
            <a:ext cx="7499350" cy="1143000"/>
          </a:xfrm>
        </p:spPr>
        <p:txBody>
          <a:bodyPr/>
          <a:lstStyle/>
          <a:p>
            <a:pPr>
              <a:defRPr/>
            </a:pPr>
            <a:r>
              <a:rPr lang="ru-RU" b="1" dirty="0" smtClean="0">
                <a:solidFill>
                  <a:srgbClr val="33CC33"/>
                </a:solidFill>
              </a:rPr>
              <a:t>Детская литература</a:t>
            </a:r>
            <a:endParaRPr lang="ru-RU" dirty="0"/>
          </a:p>
        </p:txBody>
      </p:sp>
      <p:sp>
        <p:nvSpPr>
          <p:cNvPr id="60419" name="Содержимое 2"/>
          <p:cNvSpPr>
            <a:spLocks noGrp="1"/>
          </p:cNvSpPr>
          <p:nvPr>
            <p:ph sz="half" idx="4294967295"/>
          </p:nvPr>
        </p:nvSpPr>
        <p:spPr>
          <a:xfrm>
            <a:off x="0" y="1219200"/>
            <a:ext cx="4041775" cy="4937125"/>
          </a:xfrm>
        </p:spPr>
        <p:txBody>
          <a:bodyPr/>
          <a:lstStyle/>
          <a:p>
            <a:r>
              <a:rPr lang="ru-RU" sz="2400" dirty="0" smtClean="0"/>
              <a:t>6 мая </a:t>
            </a:r>
            <a:r>
              <a:rPr lang="ru-RU" sz="2400" b="1" dirty="0" smtClean="0"/>
              <a:t>– </a:t>
            </a:r>
          </a:p>
          <a:p>
            <a:r>
              <a:rPr lang="ru-RU" sz="2400" b="1" dirty="0" smtClean="0"/>
              <a:t>70 лет</a:t>
            </a:r>
            <a:r>
              <a:rPr lang="ru-RU" sz="2400" dirty="0" smtClean="0"/>
              <a:t> </a:t>
            </a:r>
          </a:p>
          <a:p>
            <a:r>
              <a:rPr lang="ru-RU" sz="2400" dirty="0" smtClean="0"/>
              <a:t>со дня рождения поэта, переводчика</a:t>
            </a:r>
          </a:p>
          <a:p>
            <a:r>
              <a:rPr lang="ru-RU" sz="2400" dirty="0" smtClean="0"/>
              <a:t> </a:t>
            </a:r>
            <a:r>
              <a:rPr lang="ru-RU" sz="2400" b="1" dirty="0" smtClean="0"/>
              <a:t>Виктора Владимировича Лунина</a:t>
            </a:r>
            <a:r>
              <a:rPr lang="ru-RU" sz="2400" dirty="0" smtClean="0"/>
              <a:t> (1945)</a:t>
            </a:r>
          </a:p>
          <a:p>
            <a:endParaRPr lang="ru-RU" dirty="0" smtClean="0"/>
          </a:p>
        </p:txBody>
      </p:sp>
      <p:pic>
        <p:nvPicPr>
          <p:cNvPr id="60421" name="Содержимое 4" descr="Лунин 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29454" y="357166"/>
            <a:ext cx="1990675" cy="2798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422" name="Содержимое 6" descr="Лунин 3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14480" y="4786322"/>
            <a:ext cx="1323104" cy="1931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514" name="Picture 2" descr="http://www.uznaiki.ru/Knigi_dlya_detej/Detskaya_xudozhestvennaya_literatura/images/S-kem-ti-zayka-drugish-(978-5-389-02221-8)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08027" y="5072074"/>
            <a:ext cx="1935973" cy="1654678"/>
          </a:xfrm>
          <a:prstGeom prst="rect">
            <a:avLst/>
          </a:prstGeom>
          <a:noFill/>
        </p:spPr>
      </p:pic>
      <p:pic>
        <p:nvPicPr>
          <p:cNvPr id="64516" name="Picture 4" descr="http://static4.read.ru/images/illustrations/13698459152277469795.jpe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857760"/>
            <a:ext cx="1496626" cy="1859163"/>
          </a:xfrm>
          <a:prstGeom prst="rect">
            <a:avLst/>
          </a:prstGeom>
          <a:noFill/>
        </p:spPr>
      </p:pic>
      <p:pic>
        <p:nvPicPr>
          <p:cNvPr id="64518" name="Picture 6" descr="http://redakzia.ru/sites/default/files/photo_writers/lynin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14810" y="1500174"/>
            <a:ext cx="1857388" cy="2793065"/>
          </a:xfrm>
          <a:prstGeom prst="rect">
            <a:avLst/>
          </a:prstGeom>
          <a:noFill/>
        </p:spPr>
      </p:pic>
      <p:pic>
        <p:nvPicPr>
          <p:cNvPr id="64520" name="Picture 8" descr="http://www.wwww4.com/w6/1962298.jpg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14678" y="5072074"/>
            <a:ext cx="1873440" cy="1643050"/>
          </a:xfrm>
          <a:prstGeom prst="rect">
            <a:avLst/>
          </a:prstGeom>
          <a:noFill/>
        </p:spPr>
      </p:pic>
      <p:pic>
        <p:nvPicPr>
          <p:cNvPr id="68610" name="Picture 2" descr="http://my-shop.ru/_files/product/2/67/669873.jpg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29256" y="4357694"/>
            <a:ext cx="1657810" cy="239553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dirty="0" smtClean="0">
                <a:solidFill>
                  <a:srgbClr val="CC3399"/>
                </a:solidFill>
              </a:rPr>
              <a:t>Зарубежная литература</a:t>
            </a:r>
            <a:endParaRPr lang="ru-RU" dirty="0"/>
          </a:p>
        </p:txBody>
      </p:sp>
      <p:sp>
        <p:nvSpPr>
          <p:cNvPr id="84995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19200"/>
            <a:ext cx="4041775" cy="4937125"/>
          </a:xfrm>
        </p:spPr>
        <p:txBody>
          <a:bodyPr/>
          <a:lstStyle/>
          <a:p>
            <a:r>
              <a:rPr lang="ru-RU" sz="2400" dirty="0" smtClean="0"/>
              <a:t>9 мая – </a:t>
            </a:r>
          </a:p>
          <a:p>
            <a:r>
              <a:rPr lang="ru-RU" sz="2400" b="1" dirty="0" smtClean="0"/>
              <a:t>155 лет</a:t>
            </a:r>
            <a:r>
              <a:rPr lang="ru-RU" sz="2400" dirty="0" smtClean="0"/>
              <a:t> со дня рождения английского писателя </a:t>
            </a:r>
          </a:p>
          <a:p>
            <a:r>
              <a:rPr lang="ru-RU" sz="2400" b="1" dirty="0" smtClean="0"/>
              <a:t>Джеймса Мэтью </a:t>
            </a:r>
            <a:r>
              <a:rPr lang="ru-RU" sz="2400" b="1" dirty="0" err="1" smtClean="0"/>
              <a:t>Барри</a:t>
            </a:r>
            <a:r>
              <a:rPr lang="ru-RU" sz="2400" dirty="0" smtClean="0"/>
              <a:t> </a:t>
            </a:r>
          </a:p>
          <a:p>
            <a:r>
              <a:rPr lang="ru-RU" sz="2400" dirty="0" smtClean="0"/>
              <a:t>(1860–1937)</a:t>
            </a:r>
          </a:p>
          <a:p>
            <a:endParaRPr lang="ru-RU" sz="2400" dirty="0" smtClean="0"/>
          </a:p>
        </p:txBody>
      </p:sp>
      <p:pic>
        <p:nvPicPr>
          <p:cNvPr id="84996" name="Содержимое 8" descr="Барри.jpg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370572" y="785794"/>
            <a:ext cx="1773428" cy="2341159"/>
          </a:xfrm>
        </p:spPr>
      </p:pic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642910" y="6305550"/>
            <a:ext cx="7967690" cy="476250"/>
          </a:xfrm>
        </p:spPr>
        <p:txBody>
          <a:bodyPr/>
          <a:lstStyle/>
          <a:p>
            <a:pPr algn="ctr"/>
            <a:r>
              <a:rPr lang="ru-RU" dirty="0" smtClean="0"/>
              <a:t>Календарь 2014/15</a:t>
            </a:r>
            <a:endParaRPr lang="ru-RU" dirty="0"/>
          </a:p>
        </p:txBody>
      </p:sp>
      <p:pic>
        <p:nvPicPr>
          <p:cNvPr id="84997" name="Рисунок 9" descr="Барри 1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3768" y="4357694"/>
            <a:ext cx="1785950" cy="2313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4998" name="Рисунок 5" descr="Питер Пэн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14876" y="1500174"/>
            <a:ext cx="2163947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3490" name="Picture 2" descr="http://knigi.tomsk.ru/covers/000/770/287/original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00298" y="3786190"/>
            <a:ext cx="2000264" cy="2446805"/>
          </a:xfrm>
          <a:prstGeom prst="rect">
            <a:avLst/>
          </a:prstGeom>
          <a:noFill/>
        </p:spPr>
      </p:pic>
      <p:pic>
        <p:nvPicPr>
          <p:cNvPr id="63492" name="Picture 4" descr="http://img.sotmarket.ru/img/detskie_tovary/knigi/hydojestvennaya_literatyra/rosmen/piter-pjen-i-vendi-rosmjen-barri-dzh-0-1.pn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4282" y="3786190"/>
            <a:ext cx="1928826" cy="252134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Заголовок 1"/>
          <p:cNvSpPr>
            <a:spLocks noGrp="1"/>
          </p:cNvSpPr>
          <p:nvPr>
            <p:ph type="title"/>
          </p:nvPr>
        </p:nvSpPr>
        <p:spPr>
          <a:xfrm>
            <a:off x="142844" y="274320"/>
            <a:ext cx="8790844" cy="114300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CC3300"/>
                </a:solidFill>
              </a:rPr>
              <a:t>Отечественная литература. ХХ век</a:t>
            </a:r>
            <a:endParaRPr lang="ru-RU" dirty="0" smtClean="0"/>
          </a:p>
        </p:txBody>
      </p:sp>
      <p:sp>
        <p:nvSpPr>
          <p:cNvPr id="6144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19200"/>
            <a:ext cx="4041775" cy="4937125"/>
          </a:xfrm>
        </p:spPr>
        <p:txBody>
          <a:bodyPr/>
          <a:lstStyle/>
          <a:p>
            <a:r>
              <a:rPr lang="ru-RU" sz="2400" dirty="0" smtClean="0"/>
              <a:t>16 мая – </a:t>
            </a:r>
          </a:p>
          <a:p>
            <a:r>
              <a:rPr lang="ru-RU" sz="2400" b="1" dirty="0" smtClean="0"/>
              <a:t>105 лет</a:t>
            </a:r>
            <a:r>
              <a:rPr lang="ru-RU" sz="2400" dirty="0" smtClean="0"/>
              <a:t> со дня рождения поэта</a:t>
            </a:r>
          </a:p>
          <a:p>
            <a:r>
              <a:rPr lang="ru-RU" sz="2400" b="1" dirty="0" smtClean="0"/>
              <a:t>Ольги Федоровны </a:t>
            </a:r>
            <a:r>
              <a:rPr lang="ru-RU" sz="2400" b="1" dirty="0" err="1" smtClean="0"/>
              <a:t>Берггольц</a:t>
            </a:r>
            <a:r>
              <a:rPr lang="ru-RU" sz="2400" dirty="0" smtClean="0"/>
              <a:t> </a:t>
            </a:r>
          </a:p>
          <a:p>
            <a:r>
              <a:rPr lang="ru-RU" sz="2400" dirty="0" smtClean="0"/>
              <a:t>(1910–1975)</a:t>
            </a:r>
          </a:p>
          <a:p>
            <a:endParaRPr lang="ru-RU" dirty="0" smtClean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285720" y="6305550"/>
            <a:ext cx="8643998" cy="476250"/>
          </a:xfrm>
        </p:spPr>
        <p:txBody>
          <a:bodyPr/>
          <a:lstStyle/>
          <a:p>
            <a:pPr algn="ctr"/>
            <a:r>
              <a:rPr lang="ru-RU" dirty="0" smtClean="0"/>
              <a:t>Календарь 2014/15</a:t>
            </a:r>
            <a:endParaRPr lang="ru-RU" dirty="0"/>
          </a:p>
        </p:txBody>
      </p:sp>
      <p:pic>
        <p:nvPicPr>
          <p:cNvPr id="61445" name="Picture 8" descr="http://www.philatelia.ru/pict/cat5/dir1/3110ru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72265" y="1285860"/>
            <a:ext cx="1857388" cy="2715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2466" name="Picture 2" descr="http://pictures.bookshop.ua/TitleBooks/bs0000754924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29124" y="1714488"/>
            <a:ext cx="1446291" cy="2357454"/>
          </a:xfrm>
          <a:prstGeom prst="rect">
            <a:avLst/>
          </a:prstGeom>
          <a:noFill/>
        </p:spPr>
      </p:pic>
      <p:pic>
        <p:nvPicPr>
          <p:cNvPr id="62468" name="Picture 4" descr="http://royallib.ru/data/images/238/cover_238507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2844" y="4286256"/>
            <a:ext cx="2005064" cy="2452678"/>
          </a:xfrm>
          <a:prstGeom prst="rect">
            <a:avLst/>
          </a:prstGeom>
          <a:noFill/>
        </p:spPr>
      </p:pic>
      <p:pic>
        <p:nvPicPr>
          <p:cNvPr id="62470" name="Picture 6" descr="http://www.litagent.ru/img/upload/cover/838_1363874271.jp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71736" y="4000504"/>
            <a:ext cx="1522344" cy="2272154"/>
          </a:xfrm>
          <a:prstGeom prst="rect">
            <a:avLst/>
          </a:prstGeom>
          <a:noFill/>
        </p:spPr>
      </p:pic>
      <p:pic>
        <p:nvPicPr>
          <p:cNvPr id="62472" name="Picture 8" descr="http://www.bookin.org.ru/book/2640786.jpg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57818" y="4429132"/>
            <a:ext cx="1357322" cy="2035984"/>
          </a:xfrm>
          <a:prstGeom prst="rect">
            <a:avLst/>
          </a:prstGeom>
          <a:noFill/>
        </p:spPr>
      </p:pic>
      <p:pic>
        <p:nvPicPr>
          <p:cNvPr id="62474" name="Picture 10" descr="http://s.bookmix.ru/books/6/7/1/Vstrecha_0671.jpg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3768" y="4357694"/>
            <a:ext cx="1285884" cy="235959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Заголовок 1"/>
          <p:cNvSpPr>
            <a:spLocks noGrp="1"/>
          </p:cNvSpPr>
          <p:nvPr>
            <p:ph type="title"/>
          </p:nvPr>
        </p:nvSpPr>
        <p:spPr>
          <a:xfrm>
            <a:off x="214282" y="274320"/>
            <a:ext cx="8719406" cy="114300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CC3300"/>
                </a:solidFill>
              </a:rPr>
              <a:t>Отечественная литература. ХХ век</a:t>
            </a:r>
            <a:endParaRPr lang="ru-RU" dirty="0" smtClean="0"/>
          </a:p>
        </p:txBody>
      </p:sp>
      <p:sp>
        <p:nvSpPr>
          <p:cNvPr id="63491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19200"/>
            <a:ext cx="4041775" cy="4937125"/>
          </a:xfrm>
        </p:spPr>
        <p:txBody>
          <a:bodyPr/>
          <a:lstStyle/>
          <a:p>
            <a:r>
              <a:rPr lang="ru-RU" sz="2400" dirty="0" smtClean="0"/>
              <a:t>24 мая – </a:t>
            </a:r>
          </a:p>
          <a:p>
            <a:r>
              <a:rPr lang="ru-RU" sz="2400" b="1" dirty="0" smtClean="0"/>
              <a:t>75 лет</a:t>
            </a:r>
            <a:r>
              <a:rPr lang="ru-RU" sz="2400" dirty="0" smtClean="0"/>
              <a:t> со дня рождения поэта</a:t>
            </a:r>
          </a:p>
          <a:p>
            <a:r>
              <a:rPr lang="ru-RU" sz="2400" b="1" dirty="0" smtClean="0"/>
              <a:t>Иосифа Александровича Бродского </a:t>
            </a:r>
          </a:p>
          <a:p>
            <a:r>
              <a:rPr lang="ru-RU" sz="2400" dirty="0" smtClean="0"/>
              <a:t>(1940–1996)</a:t>
            </a:r>
          </a:p>
          <a:p>
            <a:endParaRPr lang="ru-RU" dirty="0" smtClean="0"/>
          </a:p>
        </p:txBody>
      </p:sp>
      <p:pic>
        <p:nvPicPr>
          <p:cNvPr id="63492" name="Содержимое 4" descr="Бродский.jpg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6599022" y="1285860"/>
            <a:ext cx="2544978" cy="2714644"/>
          </a:xfrm>
        </p:spPr>
      </p:pic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785786" y="6305550"/>
            <a:ext cx="7824814" cy="476250"/>
          </a:xfrm>
        </p:spPr>
        <p:txBody>
          <a:bodyPr/>
          <a:lstStyle/>
          <a:p>
            <a:pPr algn="ctr"/>
            <a:r>
              <a:rPr lang="ru-RU" dirty="0" smtClean="0"/>
              <a:t>Календарь 2014/15</a:t>
            </a:r>
            <a:endParaRPr lang="ru-RU" dirty="0"/>
          </a:p>
        </p:txBody>
      </p:sp>
      <p:pic>
        <p:nvPicPr>
          <p:cNvPr id="61442" name="Picture 2" descr="http://www.spbkids.com/wp-content/uploads/2010/08/oblozhka_buksir4ik_only_face1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357694"/>
            <a:ext cx="2475302" cy="2500306"/>
          </a:xfrm>
          <a:prstGeom prst="rect">
            <a:avLst/>
          </a:prstGeom>
          <a:noFill/>
        </p:spPr>
      </p:pic>
      <p:pic>
        <p:nvPicPr>
          <p:cNvPr id="61444" name="Picture 4" descr="http://www.petrovka.ua/thumbs/154951----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0" y="1285860"/>
            <a:ext cx="1714512" cy="2233892"/>
          </a:xfrm>
          <a:prstGeom prst="rect">
            <a:avLst/>
          </a:prstGeom>
          <a:noFill/>
        </p:spPr>
      </p:pic>
      <p:pic>
        <p:nvPicPr>
          <p:cNvPr id="61446" name="Picture 6" descr="http://booklya.com.ua/files/books/75125_1.jp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00891" y="4214818"/>
            <a:ext cx="1953651" cy="2496678"/>
          </a:xfrm>
          <a:prstGeom prst="rect">
            <a:avLst/>
          </a:prstGeom>
          <a:noFill/>
        </p:spPr>
      </p:pic>
      <p:pic>
        <p:nvPicPr>
          <p:cNvPr id="61448" name="Picture 8" descr="http://csscat.com/z/?__proxy_url=aHR0cDovL2ljLnBpY3MubGl2ZWpvdXJuYWwuY29tL2FxdWFyZWxfYm9va3MvNTExNjM1NTUvMTYwNDA4LzE2MDQwOF9vcmlnaW5hbC5qcGc=&amp;__proxy_form=0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86050" y="3786190"/>
            <a:ext cx="2286016" cy="265815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571472" y="6305550"/>
            <a:ext cx="8039128" cy="476250"/>
          </a:xfrm>
        </p:spPr>
        <p:txBody>
          <a:bodyPr/>
          <a:lstStyle/>
          <a:p>
            <a:pPr algn="ctr"/>
            <a:r>
              <a:rPr lang="ru-RU" dirty="0" smtClean="0"/>
              <a:t>Календарь 2014/15</a:t>
            </a:r>
            <a:endParaRPr lang="ru-RU" dirty="0"/>
          </a:p>
        </p:txBody>
      </p:sp>
      <p:pic>
        <p:nvPicPr>
          <p:cNvPr id="150530" name="Picture 2" descr="http://ogoom.com/uploads/posts/2010-09/ogoom.com_1284740438_c0hbcw4vixzw7ju.jpe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38" y="1214422"/>
            <a:ext cx="4286280" cy="4286280"/>
          </a:xfrm>
          <a:prstGeom prst="rect">
            <a:avLst/>
          </a:prstGeom>
          <a:noFill/>
        </p:spPr>
      </p:pic>
      <p:pic>
        <p:nvPicPr>
          <p:cNvPr id="150532" name="Picture 4" descr="http://static.ozone.ru/multimedia/books_covers/1000384087.jpg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72198" y="428604"/>
            <a:ext cx="2544365" cy="1857388"/>
          </a:xfrm>
          <a:prstGeom prst="rect">
            <a:avLst/>
          </a:prstGeom>
          <a:noFill/>
        </p:spPr>
      </p:pic>
      <p:pic>
        <p:nvPicPr>
          <p:cNvPr id="150534" name="Picture 6" descr="http://www.bookin.org.ru/book/1930848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15074" y="3143248"/>
            <a:ext cx="2543198" cy="25242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Заголовок 1"/>
          <p:cNvSpPr>
            <a:spLocks noGrp="1"/>
          </p:cNvSpPr>
          <p:nvPr>
            <p:ph type="title"/>
          </p:nvPr>
        </p:nvSpPr>
        <p:spPr>
          <a:xfrm>
            <a:off x="571472" y="274320"/>
            <a:ext cx="8362216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C3300"/>
                </a:solidFill>
              </a:rPr>
              <a:t>Отечественная литература. ХХ век</a:t>
            </a:r>
            <a:endParaRPr lang="ru-RU" dirty="0" smtClean="0"/>
          </a:p>
        </p:txBody>
      </p:sp>
      <p:sp>
        <p:nvSpPr>
          <p:cNvPr id="65539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19200"/>
            <a:ext cx="4041775" cy="4937125"/>
          </a:xfrm>
        </p:spPr>
        <p:txBody>
          <a:bodyPr/>
          <a:lstStyle/>
          <a:p>
            <a:r>
              <a:rPr lang="ru-RU" sz="2400" dirty="0" smtClean="0"/>
              <a:t>24 мая – </a:t>
            </a:r>
          </a:p>
          <a:p>
            <a:r>
              <a:rPr lang="ru-RU" sz="2400" b="1" dirty="0" smtClean="0"/>
              <a:t>110 лет</a:t>
            </a:r>
            <a:r>
              <a:rPr lang="ru-RU" sz="2400" dirty="0" smtClean="0"/>
              <a:t> со дня рождения писателя</a:t>
            </a:r>
          </a:p>
          <a:p>
            <a:r>
              <a:rPr lang="ru-RU" sz="2400" dirty="0" smtClean="0"/>
              <a:t> </a:t>
            </a:r>
            <a:r>
              <a:rPr lang="ru-RU" sz="2400" b="1" dirty="0" smtClean="0"/>
              <a:t>Михаила Александровича Шолохова </a:t>
            </a:r>
          </a:p>
          <a:p>
            <a:r>
              <a:rPr lang="ru-RU" sz="2400" dirty="0" smtClean="0"/>
              <a:t>(1905–1984)</a:t>
            </a:r>
          </a:p>
          <a:p>
            <a:endParaRPr lang="ru-RU" sz="2400" dirty="0" smtClean="0"/>
          </a:p>
        </p:txBody>
      </p:sp>
      <p:pic>
        <p:nvPicPr>
          <p:cNvPr id="65540" name="Содержимое 4" descr="Шолохов.jpg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4929190" y="1785926"/>
            <a:ext cx="3810000" cy="4010025"/>
          </a:xfrm>
        </p:spPr>
      </p:pic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642910" y="6305550"/>
            <a:ext cx="7967690" cy="476250"/>
          </a:xfrm>
        </p:spPr>
        <p:txBody>
          <a:bodyPr/>
          <a:lstStyle/>
          <a:p>
            <a:pPr algn="ctr"/>
            <a:r>
              <a:rPr lang="ru-RU" smtClean="0"/>
              <a:t>Календарь 2014/15</a:t>
            </a:r>
            <a:endParaRPr lang="ru-RU"/>
          </a:p>
        </p:txBody>
      </p:sp>
      <p:pic>
        <p:nvPicPr>
          <p:cNvPr id="65541" name="Рисунок 5" descr="Шолохов 3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500570"/>
            <a:ext cx="3620128" cy="2143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642910" y="6305550"/>
            <a:ext cx="7967690" cy="476250"/>
          </a:xfrm>
        </p:spPr>
        <p:txBody>
          <a:bodyPr/>
          <a:lstStyle/>
          <a:p>
            <a:pPr algn="ctr"/>
            <a:r>
              <a:rPr lang="ru-RU" dirty="0" smtClean="0"/>
              <a:t>Календарь 2014/15</a:t>
            </a:r>
            <a:endParaRPr lang="ru-RU" dirty="0"/>
          </a:p>
        </p:txBody>
      </p:sp>
      <p:pic>
        <p:nvPicPr>
          <p:cNvPr id="151554" name="Picture 2" descr="http://all-the-books.ru/images/book/1957/sholohov-mihail-sudba-cheloveka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14678" y="142852"/>
            <a:ext cx="1785950" cy="2391256"/>
          </a:xfrm>
          <a:prstGeom prst="rect">
            <a:avLst/>
          </a:prstGeom>
          <a:noFill/>
        </p:spPr>
      </p:pic>
      <p:pic>
        <p:nvPicPr>
          <p:cNvPr id="151556" name="Picture 4" descr="http://riperam.info/uploads/posts/2011-07/13102980349478_88c7756daedb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71934" y="3071810"/>
            <a:ext cx="5072066" cy="3381377"/>
          </a:xfrm>
          <a:prstGeom prst="rect">
            <a:avLst/>
          </a:prstGeom>
          <a:noFill/>
        </p:spPr>
      </p:pic>
      <p:pic>
        <p:nvPicPr>
          <p:cNvPr id="151558" name="Picture 6" descr="http://www.bookriver.ru/img/covers/262480.jpg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929454" y="0"/>
            <a:ext cx="1905000" cy="2705100"/>
          </a:xfrm>
          <a:prstGeom prst="rect">
            <a:avLst/>
          </a:prstGeom>
          <a:noFill/>
        </p:spPr>
      </p:pic>
      <p:pic>
        <p:nvPicPr>
          <p:cNvPr id="151560" name="Picture 8" descr="http://i42.fastpic.ru/big/2012/0717/55/b2a15e815e43a7fda2b63ba3548bc155.jp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2844" y="3643314"/>
            <a:ext cx="2339215" cy="2809868"/>
          </a:xfrm>
          <a:prstGeom prst="rect">
            <a:avLst/>
          </a:prstGeom>
          <a:noFill/>
        </p:spPr>
      </p:pic>
      <p:pic>
        <p:nvPicPr>
          <p:cNvPr id="151562" name="Picture 10" descr="http://pictures.bookshop.ua/TitleBooks/bs0000677389.jpg">
            <a:hlinkClick r:id="rId9"/>
          </p:cNvPr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85720" y="142852"/>
            <a:ext cx="1905000" cy="28956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28596" y="6305550"/>
            <a:ext cx="8182004" cy="476250"/>
          </a:xfrm>
          <a:noFill/>
        </p:spPr>
        <p:txBody>
          <a:bodyPr/>
          <a:lstStyle/>
          <a:p>
            <a:pPr algn="ctr"/>
            <a:r>
              <a:rPr lang="ru-RU" dirty="0" smtClean="0">
                <a:latin typeface="Arial" charset="0"/>
              </a:rPr>
              <a:t>Календарь 2014/15</a:t>
            </a:r>
          </a:p>
        </p:txBody>
      </p:sp>
      <p:sp>
        <p:nvSpPr>
          <p:cNvPr id="149508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214313"/>
            <a:ext cx="9144000" cy="928687"/>
          </a:xfrm>
        </p:spPr>
        <p:txBody>
          <a:bodyPr anchor="b">
            <a:normAutofit fontScale="90000"/>
          </a:bodyPr>
          <a:lstStyle/>
          <a:p>
            <a:pPr marL="53975" eaLnBrk="1" hangingPunct="1"/>
            <a:r>
              <a:rPr lang="ru-RU" sz="4500" dirty="0" smtClean="0">
                <a:solidFill>
                  <a:srgbClr val="393958"/>
                </a:solidFill>
              </a:rPr>
              <a:t/>
            </a:r>
            <a:br>
              <a:rPr lang="ru-RU" sz="4500" dirty="0" smtClean="0">
                <a:solidFill>
                  <a:srgbClr val="393958"/>
                </a:solidFill>
              </a:rPr>
            </a:br>
            <a:r>
              <a:rPr lang="ru-RU" sz="4500" dirty="0" smtClean="0">
                <a:solidFill>
                  <a:srgbClr val="393958"/>
                </a:solidFill>
              </a:rPr>
              <a:t>Юбилеи художников-иллюстраторов</a:t>
            </a:r>
          </a:p>
        </p:txBody>
      </p:sp>
      <p:sp>
        <p:nvSpPr>
          <p:cNvPr id="149507" name="Нижний колонтитул 2"/>
          <p:cNvSpPr txBox="1">
            <a:spLocks noGrp="1"/>
          </p:cNvSpPr>
          <p:nvPr/>
        </p:nvSpPr>
        <p:spPr bwMode="auto">
          <a:xfrm>
            <a:off x="357188" y="6072188"/>
            <a:ext cx="8143875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endParaRPr lang="ru-RU" altLang="en-US" sz="1400">
              <a:solidFill>
                <a:schemeClr val="tx2"/>
              </a:solidFill>
              <a:latin typeface="Calibri" pitchFamily="34" charset="0"/>
            </a:endParaRPr>
          </a:p>
        </p:txBody>
      </p:sp>
      <p:sp>
        <p:nvSpPr>
          <p:cNvPr id="149509" name="Нижний колонтитул 2"/>
          <p:cNvSpPr txBox="1">
            <a:spLocks noGrp="1"/>
          </p:cNvSpPr>
          <p:nvPr/>
        </p:nvSpPr>
        <p:spPr bwMode="auto">
          <a:xfrm>
            <a:off x="3124200" y="6416675"/>
            <a:ext cx="2895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endParaRPr lang="ru-RU" sz="1200">
              <a:solidFill>
                <a:srgbClr val="BCBCBC"/>
              </a:solidFill>
              <a:latin typeface="Times New Roman" pitchFamily="18" charset="0"/>
            </a:endParaRPr>
          </a:p>
        </p:txBody>
      </p:sp>
      <p:sp>
        <p:nvSpPr>
          <p:cNvPr id="149510" name="Номер слайда 22"/>
          <p:cNvSpPr txBox="1">
            <a:spLocks noGrp="1"/>
          </p:cNvSpPr>
          <p:nvPr/>
        </p:nvSpPr>
        <p:spPr bwMode="auto">
          <a:xfrm>
            <a:off x="7924800" y="6416675"/>
            <a:ext cx="7620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 anchor="b"/>
          <a:lstStyle/>
          <a:p>
            <a:pPr algn="r"/>
            <a:endParaRPr lang="ru-RU" sz="1200">
              <a:solidFill>
                <a:srgbClr val="000000"/>
              </a:solidFill>
              <a:latin typeface="Cambria" pitchFamily="18" charset="0"/>
            </a:endParaRPr>
          </a:p>
        </p:txBody>
      </p:sp>
      <p:sp>
        <p:nvSpPr>
          <p:cNvPr id="149511" name="Нижний колонтитул 9"/>
          <p:cNvSpPr txBox="1">
            <a:spLocks noGrp="1"/>
          </p:cNvSpPr>
          <p:nvPr/>
        </p:nvSpPr>
        <p:spPr bwMode="auto">
          <a:xfrm>
            <a:off x="2987675" y="64008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 altLang="en-US" sz="1000">
              <a:latin typeface="Cambria" pitchFamily="18" charset="0"/>
            </a:endParaRPr>
          </a:p>
        </p:txBody>
      </p:sp>
      <p:pic>
        <p:nvPicPr>
          <p:cNvPr id="60418" name="Picture 2" descr="http://www.kykymber.ru/photo/book/148_ob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86512" y="1357298"/>
            <a:ext cx="1790455" cy="2452678"/>
          </a:xfrm>
          <a:prstGeom prst="rect">
            <a:avLst/>
          </a:prstGeom>
          <a:noFill/>
        </p:spPr>
      </p:pic>
      <p:pic>
        <p:nvPicPr>
          <p:cNvPr id="60422" name="Picture 6" descr="http://www.artbookshop.ru/images/stories/978-5-91529-006-7a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1538" y="1214422"/>
            <a:ext cx="3429024" cy="2743220"/>
          </a:xfrm>
          <a:prstGeom prst="rect">
            <a:avLst/>
          </a:prstGeom>
          <a:noFill/>
        </p:spPr>
      </p:pic>
      <p:pic>
        <p:nvPicPr>
          <p:cNvPr id="60424" name="Picture 8" descr="https://lh3.googleusercontent.com/-zovXdwlXG6E/UZt0dgkNDRI/AAAAAAAAMC0/JVWmOuxncCA/s640/knigi%2520o%2520knigah0007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43108" y="4357694"/>
            <a:ext cx="1571636" cy="2148022"/>
          </a:xfrm>
          <a:prstGeom prst="rect">
            <a:avLst/>
          </a:prstGeom>
          <a:noFill/>
        </p:spPr>
      </p:pic>
      <p:pic>
        <p:nvPicPr>
          <p:cNvPr id="60428" name="Picture 12" descr="http://store.artlebedev.com/_i/catalog/gjc1apz2.jp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2844" y="4357694"/>
            <a:ext cx="1936732" cy="2321159"/>
          </a:xfrm>
          <a:prstGeom prst="rect">
            <a:avLst/>
          </a:prstGeom>
          <a:noFill/>
        </p:spPr>
      </p:pic>
      <p:pic>
        <p:nvPicPr>
          <p:cNvPr id="60430" name="Picture 14" descr="http://www.auction-imperia.ru/i/clublot/_DSC6931-14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86578" y="4411194"/>
            <a:ext cx="2000264" cy="24468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82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500034" y="6305550"/>
            <a:ext cx="8110566" cy="476250"/>
          </a:xfrm>
          <a:noFill/>
        </p:spPr>
        <p:txBody>
          <a:bodyPr/>
          <a:lstStyle/>
          <a:p>
            <a:pPr algn="ctr"/>
            <a:r>
              <a:rPr lang="ru-RU" dirty="0" smtClean="0">
                <a:latin typeface="Arial" charset="0"/>
              </a:rPr>
              <a:t>Календарь 2014/15</a:t>
            </a:r>
          </a:p>
        </p:txBody>
      </p:sp>
      <p:sp>
        <p:nvSpPr>
          <p:cNvPr id="225283" name="Rectangle 2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9144000" cy="1071546"/>
          </a:xfrm>
          <a:noFill/>
        </p:spPr>
        <p:txBody>
          <a:bodyPr anchor="b">
            <a:normAutofit/>
          </a:bodyPr>
          <a:lstStyle/>
          <a:p>
            <a:pPr eaLnBrk="1" hangingPunct="1"/>
            <a:r>
              <a:rPr lang="ru-RU" sz="3800" dirty="0" smtClean="0">
                <a:latin typeface="Arial" charset="0"/>
              </a:rPr>
              <a:t>Юбилеи художников-иллюстраторов</a:t>
            </a:r>
          </a:p>
        </p:txBody>
      </p:sp>
      <p:sp>
        <p:nvSpPr>
          <p:cNvPr id="225284" name="Rectangle 4"/>
          <p:cNvSpPr>
            <a:spLocks noGrp="1"/>
          </p:cNvSpPr>
          <p:nvPr>
            <p:ph type="body" sz="half" idx="4294967295"/>
          </p:nvPr>
        </p:nvSpPr>
        <p:spPr>
          <a:xfrm>
            <a:off x="0" y="1600200"/>
            <a:ext cx="3813175" cy="4530725"/>
          </a:xfrm>
        </p:spPr>
        <p:txBody>
          <a:bodyPr lIns="182880" tIns="91440"/>
          <a:lstStyle/>
          <a:p>
            <a:pPr marL="265113" indent="-265113" eaLnBrk="1" hangingPunct="1"/>
            <a:r>
              <a:rPr lang="ru-RU" sz="2400" dirty="0" smtClean="0"/>
              <a:t>1 сентября –</a:t>
            </a:r>
          </a:p>
          <a:p>
            <a:pPr marL="265113" indent="-265113" eaLnBrk="1" hangingPunct="1"/>
            <a:r>
              <a:rPr lang="ru-RU" sz="2400" b="1" dirty="0" smtClean="0"/>
              <a:t>8</a:t>
            </a:r>
            <a:r>
              <a:rPr lang="en-US" sz="2400" b="1" dirty="0" smtClean="0"/>
              <a:t>5</a:t>
            </a:r>
            <a:r>
              <a:rPr lang="ru-RU" sz="2400" b="1" dirty="0" smtClean="0"/>
              <a:t> лет</a:t>
            </a:r>
            <a:r>
              <a:rPr lang="ru-RU" sz="2400" dirty="0" smtClean="0"/>
              <a:t> со дня рождения  </a:t>
            </a:r>
          </a:p>
          <a:p>
            <a:pPr marL="265113" indent="-265113" eaLnBrk="1" hangingPunct="1"/>
            <a:r>
              <a:rPr lang="ru-RU" sz="2400" dirty="0" smtClean="0"/>
              <a:t>художника-иллюстратора </a:t>
            </a:r>
          </a:p>
          <a:p>
            <a:pPr marL="265113" indent="-265113" eaLnBrk="1" hangingPunct="1"/>
            <a:r>
              <a:rPr lang="ru-RU" sz="2400" b="1" dirty="0" smtClean="0"/>
              <a:t>Геннадия Владимировича Калиновского </a:t>
            </a:r>
          </a:p>
          <a:p>
            <a:pPr marL="265113" indent="-265113" eaLnBrk="1" hangingPunct="1"/>
            <a:r>
              <a:rPr lang="ru-RU" sz="2400" dirty="0" smtClean="0"/>
              <a:t>(1929–2006)</a:t>
            </a:r>
          </a:p>
        </p:txBody>
      </p:sp>
      <p:pic>
        <p:nvPicPr>
          <p:cNvPr id="225285" name="Picture 7" descr="mary_poppins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15206" y="4286256"/>
            <a:ext cx="1714512" cy="22693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286" name="Picture 9" descr="17aa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4282" y="5143504"/>
            <a:ext cx="2276163" cy="1714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70" name="Picture 2" descr="http://xn--80adcefpbn1a9bkb.xn--p1ai/image/data/4_articles/kalinovsky_new16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57488" y="3714752"/>
            <a:ext cx="3382149" cy="2214578"/>
          </a:xfrm>
          <a:prstGeom prst="rect">
            <a:avLst/>
          </a:prstGeom>
          <a:noFill/>
        </p:spPr>
      </p:pic>
      <p:pic>
        <p:nvPicPr>
          <p:cNvPr id="58372" name="Picture 4" descr="http://www.fantastika3000.ru/files/khudozhniki/kalinovskijj_gennadijj_vladimirovich/avtor/kalinovskijj_gennadijj_vladimirovich_02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29388" y="1000108"/>
            <a:ext cx="2357454" cy="30517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306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285720" y="6305550"/>
            <a:ext cx="8324880" cy="476250"/>
          </a:xfrm>
          <a:noFill/>
        </p:spPr>
        <p:txBody>
          <a:bodyPr/>
          <a:lstStyle/>
          <a:p>
            <a:pPr algn="ctr"/>
            <a:r>
              <a:rPr lang="ru-RU" smtClean="0">
                <a:latin typeface="Arial" charset="0"/>
              </a:rPr>
              <a:t>Календарь 2014/15</a:t>
            </a:r>
          </a:p>
        </p:txBody>
      </p:sp>
      <p:sp>
        <p:nvSpPr>
          <p:cNvPr id="226307" name="Rectangle 4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  <a:noFill/>
        </p:spPr>
        <p:txBody>
          <a:bodyPr anchor="b">
            <a:normAutofit fontScale="90000"/>
          </a:bodyPr>
          <a:lstStyle/>
          <a:p>
            <a:pPr eaLnBrk="1" hangingPunct="1"/>
            <a:r>
              <a:rPr lang="ru-RU" sz="3800" smtClean="0">
                <a:latin typeface="Arial" charset="0"/>
              </a:rPr>
              <a:t>Юбилеи художников-иллюстраторов</a:t>
            </a:r>
          </a:p>
        </p:txBody>
      </p:sp>
      <p:sp>
        <p:nvSpPr>
          <p:cNvPr id="226308" name="Rectangle 5"/>
          <p:cNvSpPr>
            <a:spLocks noGrp="1"/>
          </p:cNvSpPr>
          <p:nvPr>
            <p:ph type="body" sz="half" idx="4294967295"/>
          </p:nvPr>
        </p:nvSpPr>
        <p:spPr>
          <a:xfrm>
            <a:off x="0" y="1600200"/>
            <a:ext cx="3813175" cy="4530725"/>
          </a:xfrm>
        </p:spPr>
        <p:txBody>
          <a:bodyPr lIns="182880" tIns="91440"/>
          <a:lstStyle/>
          <a:p>
            <a:pPr marL="265113" indent="-265113" eaLnBrk="1" hangingPunct="1"/>
            <a:r>
              <a:rPr lang="ru-RU" sz="2400" dirty="0" smtClean="0"/>
              <a:t>22 сентября – </a:t>
            </a:r>
          </a:p>
          <a:p>
            <a:pPr marL="265113" indent="-265113" eaLnBrk="1" hangingPunct="1"/>
            <a:r>
              <a:rPr lang="ru-RU" sz="2400" b="1" dirty="0" smtClean="0"/>
              <a:t>15</a:t>
            </a:r>
            <a:r>
              <a:rPr lang="en-US" sz="2400" b="1" dirty="0" smtClean="0"/>
              <a:t>5</a:t>
            </a:r>
            <a:r>
              <a:rPr lang="ru-RU" sz="2400" b="1" dirty="0" smtClean="0"/>
              <a:t> лет</a:t>
            </a:r>
            <a:r>
              <a:rPr lang="ru-RU" sz="2400" dirty="0" smtClean="0"/>
              <a:t>  со дня рождения художника-иллюстратора </a:t>
            </a:r>
          </a:p>
          <a:p>
            <a:pPr marL="265113" indent="-265113" eaLnBrk="1" hangingPunct="1"/>
            <a:r>
              <a:rPr lang="ru-RU" sz="2400" b="1" dirty="0" smtClean="0"/>
              <a:t>Сергея Васильевича Малютина</a:t>
            </a:r>
          </a:p>
          <a:p>
            <a:pPr marL="265113" indent="-265113" eaLnBrk="1" hangingPunct="1"/>
            <a:r>
              <a:rPr lang="ru-RU" sz="2400" dirty="0" smtClean="0"/>
              <a:t>(1859–1937)</a:t>
            </a:r>
          </a:p>
        </p:txBody>
      </p:sp>
      <p:pic>
        <p:nvPicPr>
          <p:cNvPr id="57346" name="Picture 2" descr="http://www.staratel.com/pictures/ruspaint/big/382-1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58016" y="1500174"/>
            <a:ext cx="2081207" cy="273843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6929454" y="4286256"/>
            <a:ext cx="153599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i="1" dirty="0" smtClean="0"/>
              <a:t>Автопортрет. 1918</a:t>
            </a:r>
            <a:endParaRPr lang="ru-RU" sz="1200" i="1" dirty="0"/>
          </a:p>
        </p:txBody>
      </p:sp>
      <p:pic>
        <p:nvPicPr>
          <p:cNvPr id="57348" name="Picture 4" descr="110,38 КБ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29124" y="1571612"/>
            <a:ext cx="2071702" cy="2694714"/>
          </a:xfrm>
          <a:prstGeom prst="rect">
            <a:avLst/>
          </a:prstGeom>
          <a:noFill/>
        </p:spPr>
      </p:pic>
      <p:pic>
        <p:nvPicPr>
          <p:cNvPr id="57350" name="Picture 6" descr="141,94 КБ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91150" y="4524374"/>
            <a:ext cx="3752850" cy="2333626"/>
          </a:xfrm>
          <a:prstGeom prst="rect">
            <a:avLst/>
          </a:prstGeom>
          <a:noFill/>
        </p:spPr>
      </p:pic>
      <p:pic>
        <p:nvPicPr>
          <p:cNvPr id="57352" name="Picture 8" descr="152,66 КБ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14612" y="3714752"/>
            <a:ext cx="1285398" cy="2053843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285720" y="5786454"/>
            <a:ext cx="46374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i="1" dirty="0" smtClean="0"/>
              <a:t>Об иллюстрациях Сергея Малютина читайте:</a:t>
            </a:r>
          </a:p>
          <a:p>
            <a:r>
              <a:rPr lang="en-US" sz="1200" i="1" dirty="0" smtClean="0">
                <a:hlinkClick r:id="rId7"/>
              </a:rPr>
              <a:t>http://kid-book-museum.livejournal.com/160121.html</a:t>
            </a:r>
            <a:r>
              <a:rPr lang="ru-RU" sz="1200" i="1" dirty="0" smtClean="0"/>
              <a:t> </a:t>
            </a:r>
            <a:endParaRPr lang="ru-RU" sz="1200" i="1" dirty="0"/>
          </a:p>
        </p:txBody>
      </p:sp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330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714348" y="6305550"/>
            <a:ext cx="7896252" cy="476250"/>
          </a:xfrm>
          <a:noFill/>
        </p:spPr>
        <p:txBody>
          <a:bodyPr/>
          <a:lstStyle/>
          <a:p>
            <a:pPr algn="ctr"/>
            <a:r>
              <a:rPr lang="ru-RU" dirty="0" smtClean="0">
                <a:latin typeface="Arial" charset="0"/>
              </a:rPr>
              <a:t>Календарь 2014/15</a:t>
            </a:r>
          </a:p>
        </p:txBody>
      </p:sp>
      <p:sp>
        <p:nvSpPr>
          <p:cNvPr id="227331" name="Rectangle 2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  <a:noFill/>
        </p:spPr>
        <p:txBody>
          <a:bodyPr anchor="b">
            <a:normAutofit fontScale="90000"/>
          </a:bodyPr>
          <a:lstStyle/>
          <a:p>
            <a:pPr eaLnBrk="1" hangingPunct="1"/>
            <a:r>
              <a:rPr lang="ru-RU" sz="3800" smtClean="0">
                <a:latin typeface="Arial" charset="0"/>
              </a:rPr>
              <a:t>Юбилеи художников-иллюстраторов</a:t>
            </a:r>
          </a:p>
        </p:txBody>
      </p:sp>
      <p:sp>
        <p:nvSpPr>
          <p:cNvPr id="227332" name="Rectangle 4"/>
          <p:cNvSpPr>
            <a:spLocks noGrp="1"/>
          </p:cNvSpPr>
          <p:nvPr>
            <p:ph type="body" sz="half" idx="4294967295"/>
          </p:nvPr>
        </p:nvSpPr>
        <p:spPr>
          <a:xfrm>
            <a:off x="0" y="1600200"/>
            <a:ext cx="3813175" cy="4530725"/>
          </a:xfrm>
        </p:spPr>
        <p:txBody>
          <a:bodyPr lIns="182880" tIns="91440"/>
          <a:lstStyle/>
          <a:p>
            <a:pPr marL="265113" indent="-265113" eaLnBrk="1" hangingPunct="1"/>
            <a:r>
              <a:rPr lang="ru-RU" sz="2400" dirty="0" smtClean="0"/>
              <a:t>23 сентября –</a:t>
            </a:r>
          </a:p>
          <a:p>
            <a:pPr marL="265113" indent="-265113" eaLnBrk="1" hangingPunct="1"/>
            <a:r>
              <a:rPr lang="ru-RU" sz="2400" b="1" dirty="0" smtClean="0"/>
              <a:t>10</a:t>
            </a:r>
            <a:r>
              <a:rPr lang="en-US" sz="2400" b="1" dirty="0" smtClean="0"/>
              <a:t>5</a:t>
            </a:r>
            <a:r>
              <a:rPr lang="ru-RU" sz="2400" b="1" dirty="0" smtClean="0"/>
              <a:t> лет</a:t>
            </a:r>
            <a:r>
              <a:rPr lang="ru-RU" sz="2400" dirty="0" smtClean="0"/>
              <a:t> со дня рождения художника-иллюстратора</a:t>
            </a:r>
          </a:p>
          <a:p>
            <a:pPr marL="265113" indent="-265113" eaLnBrk="1" hangingPunct="1"/>
            <a:r>
              <a:rPr lang="ru-RU" sz="2400" b="1" dirty="0" smtClean="0"/>
              <a:t>Наума Иосифовича </a:t>
            </a:r>
            <a:r>
              <a:rPr lang="ru-RU" sz="2400" b="1" dirty="0" err="1" smtClean="0"/>
              <a:t>Цейтлина</a:t>
            </a:r>
            <a:endParaRPr lang="ru-RU" sz="2400" b="1" dirty="0" smtClean="0"/>
          </a:p>
          <a:p>
            <a:pPr marL="265113" indent="-265113" eaLnBrk="1" hangingPunct="1"/>
            <a:r>
              <a:rPr lang="ru-RU" sz="2400" dirty="0" smtClean="0"/>
              <a:t>(1909–1997)</a:t>
            </a:r>
          </a:p>
        </p:txBody>
      </p:sp>
      <p:pic>
        <p:nvPicPr>
          <p:cNvPr id="227333" name="Picture 7" descr="i_kalen7-cent2004_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02500" y="928670"/>
            <a:ext cx="1841500" cy="245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7334" name="Picture 9" descr="Маугли, рис. Н.И. Цейтлина, М.: Детская литература, 198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14546" y="4572008"/>
            <a:ext cx="1281113" cy="1716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7335" name="Picture 11" descr="Мы с Тамарой, рис. Н.И. Цейтлина, М.: Детская литература, 1969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714876" y="1571612"/>
            <a:ext cx="1457325" cy="193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7336" name="Picture 13" descr="kojn_girl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4282" y="4657730"/>
            <a:ext cx="1438085" cy="22002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2" name="Picture 2" descr="http://pics.livejournal.com/ext_936617/pic/00037pk0/s640x480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00892" y="4071942"/>
            <a:ext cx="1982405" cy="2643206"/>
          </a:xfrm>
          <a:prstGeom prst="rect">
            <a:avLst/>
          </a:prstGeom>
          <a:noFill/>
        </p:spPr>
      </p:pic>
      <p:pic>
        <p:nvPicPr>
          <p:cNvPr id="56324" name="Picture 4" descr="Жидков Б. «Что бывало». Рассказы. Иллюстрации - Наум Иосифович Цейтлин. - 1971 г.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57752" y="3857628"/>
            <a:ext cx="1627718" cy="217707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354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500034" y="6305550"/>
            <a:ext cx="8110566" cy="476250"/>
          </a:xfrm>
          <a:noFill/>
        </p:spPr>
        <p:txBody>
          <a:bodyPr/>
          <a:lstStyle/>
          <a:p>
            <a:pPr algn="ctr"/>
            <a:r>
              <a:rPr lang="ru-RU" dirty="0" smtClean="0">
                <a:latin typeface="Arial" charset="0"/>
              </a:rPr>
              <a:t>Календарь 2014/15</a:t>
            </a:r>
          </a:p>
        </p:txBody>
      </p:sp>
      <p:sp>
        <p:nvSpPr>
          <p:cNvPr id="228355" name="Rectangle 4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  <a:noFill/>
        </p:spPr>
        <p:txBody>
          <a:bodyPr anchor="b">
            <a:normAutofit fontScale="90000"/>
          </a:bodyPr>
          <a:lstStyle/>
          <a:p>
            <a:pPr eaLnBrk="1" hangingPunct="1"/>
            <a:r>
              <a:rPr lang="ru-RU" sz="3800" smtClean="0">
                <a:latin typeface="Arial" charset="0"/>
              </a:rPr>
              <a:t>Юбилеи художников-иллюстраторов</a:t>
            </a:r>
          </a:p>
        </p:txBody>
      </p:sp>
      <p:sp>
        <p:nvSpPr>
          <p:cNvPr id="228356" name="Rectangle 5"/>
          <p:cNvSpPr>
            <a:spLocks noGrp="1"/>
          </p:cNvSpPr>
          <p:nvPr>
            <p:ph type="body" sz="half" idx="4294967295"/>
          </p:nvPr>
        </p:nvSpPr>
        <p:spPr>
          <a:xfrm>
            <a:off x="0" y="1600200"/>
            <a:ext cx="3813175" cy="4530725"/>
          </a:xfrm>
        </p:spPr>
        <p:txBody>
          <a:bodyPr lIns="182880" tIns="91440"/>
          <a:lstStyle/>
          <a:p>
            <a:pPr marL="265113" indent="-265113" eaLnBrk="1" hangingPunct="1"/>
            <a:r>
              <a:rPr lang="ru-RU" sz="2400" dirty="0" smtClean="0"/>
              <a:t>22 октября –</a:t>
            </a:r>
          </a:p>
          <a:p>
            <a:pPr marL="265113" indent="-265113" eaLnBrk="1" hangingPunct="1"/>
            <a:r>
              <a:rPr lang="en-US" sz="2400" b="1" dirty="0" smtClean="0"/>
              <a:t>9</a:t>
            </a:r>
            <a:r>
              <a:rPr lang="ru-RU" sz="2400" b="1" dirty="0" smtClean="0"/>
              <a:t>0 лет</a:t>
            </a:r>
            <a:r>
              <a:rPr lang="ru-RU" sz="2400" dirty="0" smtClean="0"/>
              <a:t> со дня рождения художника-иллюстратора</a:t>
            </a:r>
          </a:p>
          <a:p>
            <a:pPr marL="265113" indent="-265113" eaLnBrk="1" hangingPunct="1"/>
            <a:r>
              <a:rPr lang="ru-RU" sz="2400" b="1" dirty="0" smtClean="0"/>
              <a:t>Михаила Соломоновича </a:t>
            </a:r>
            <a:r>
              <a:rPr lang="ru-RU" sz="2400" b="1" dirty="0" err="1" smtClean="0"/>
              <a:t>Майофиса</a:t>
            </a:r>
            <a:r>
              <a:rPr lang="ru-RU" sz="2400" dirty="0" smtClean="0"/>
              <a:t> (1924)</a:t>
            </a:r>
          </a:p>
        </p:txBody>
      </p:sp>
      <p:pic>
        <p:nvPicPr>
          <p:cNvPr id="228357" name="Picture 8" descr="imgt34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00430" y="2857496"/>
            <a:ext cx="2143140" cy="2808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8358" name="Picture 10" descr="kr40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97068" y="4803780"/>
            <a:ext cx="2846932" cy="2054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297" name="Picture 1" descr="http://www.fairyroom.ru/wp-content/uploads/2012/06/55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86512" y="1571612"/>
            <a:ext cx="2486025" cy="2809875"/>
          </a:xfrm>
          <a:prstGeom prst="rect">
            <a:avLst/>
          </a:prstGeom>
          <a:noFill/>
        </p:spPr>
      </p:pic>
      <p:pic>
        <p:nvPicPr>
          <p:cNvPr id="55299" name="Picture 3" descr="http://pix.academ.org/img/2010/07/21/ea6f66fe1a4b18272fbe946811417f2e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500570"/>
            <a:ext cx="2786050" cy="22229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378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714348" y="6305550"/>
            <a:ext cx="7896252" cy="476250"/>
          </a:xfrm>
          <a:noFill/>
        </p:spPr>
        <p:txBody>
          <a:bodyPr/>
          <a:lstStyle/>
          <a:p>
            <a:pPr algn="ctr"/>
            <a:r>
              <a:rPr lang="ru-RU" smtClean="0">
                <a:latin typeface="Arial" charset="0"/>
              </a:rPr>
              <a:t>Календарь 2014/15</a:t>
            </a:r>
          </a:p>
        </p:txBody>
      </p:sp>
      <p:sp>
        <p:nvSpPr>
          <p:cNvPr id="229379" name="Rectangle 2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9286908" cy="1142984"/>
          </a:xfrm>
          <a:noFill/>
        </p:spPr>
        <p:txBody>
          <a:bodyPr anchor="b">
            <a:normAutofit/>
          </a:bodyPr>
          <a:lstStyle/>
          <a:p>
            <a:pPr eaLnBrk="1" hangingPunct="1"/>
            <a:r>
              <a:rPr lang="ru-RU" sz="3800" dirty="0" smtClean="0">
                <a:latin typeface="Arial" charset="0"/>
              </a:rPr>
              <a:t>Юбилеи художников-иллюстраторов</a:t>
            </a:r>
          </a:p>
        </p:txBody>
      </p:sp>
      <p:sp>
        <p:nvSpPr>
          <p:cNvPr id="229380" name="Rectangle 4"/>
          <p:cNvSpPr>
            <a:spLocks noGrp="1"/>
          </p:cNvSpPr>
          <p:nvPr>
            <p:ph type="body" sz="half" idx="4294967295"/>
          </p:nvPr>
        </p:nvSpPr>
        <p:spPr>
          <a:xfrm>
            <a:off x="0" y="1142984"/>
            <a:ext cx="3813175" cy="4987941"/>
          </a:xfrm>
        </p:spPr>
        <p:txBody>
          <a:bodyPr lIns="182880" tIns="91440"/>
          <a:lstStyle/>
          <a:p>
            <a:pPr marL="265113" indent="-265113" eaLnBrk="1" hangingPunct="1"/>
            <a:r>
              <a:rPr lang="ru-RU" sz="2400" dirty="0" smtClean="0"/>
              <a:t>10 декабря – </a:t>
            </a:r>
          </a:p>
          <a:p>
            <a:pPr marL="265113" indent="-265113" eaLnBrk="1" hangingPunct="1"/>
            <a:r>
              <a:rPr lang="ru-RU" sz="2400" b="1" dirty="0" smtClean="0"/>
              <a:t>12</a:t>
            </a:r>
            <a:r>
              <a:rPr lang="en-US" sz="2400" b="1" dirty="0" smtClean="0"/>
              <a:t>5</a:t>
            </a:r>
            <a:r>
              <a:rPr lang="ru-RU" sz="2400" b="1" dirty="0" smtClean="0"/>
              <a:t> лет</a:t>
            </a:r>
            <a:r>
              <a:rPr lang="ru-RU" sz="2400" dirty="0" smtClean="0"/>
              <a:t> со дня рождения художника-иллюстратора</a:t>
            </a:r>
          </a:p>
          <a:p>
            <a:pPr marL="265113" indent="-265113" eaLnBrk="1" hangingPunct="1"/>
            <a:r>
              <a:rPr lang="ru-RU" sz="2400" b="1" dirty="0" smtClean="0"/>
              <a:t>Натана Иосифовича Альтмана</a:t>
            </a:r>
          </a:p>
          <a:p>
            <a:pPr marL="265113" indent="-265113" eaLnBrk="1" hangingPunct="1"/>
            <a:r>
              <a:rPr lang="ru-RU" sz="2400" dirty="0" smtClean="0"/>
              <a:t>(1889–1970)</a:t>
            </a:r>
          </a:p>
        </p:txBody>
      </p:sp>
      <p:pic>
        <p:nvPicPr>
          <p:cNvPr id="54274" name="Picture 2" descr="Фотография">
            <a:hlinkClick r:id="rId2" tooltip="Фотография"/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58016" y="1142984"/>
            <a:ext cx="1745920" cy="2500330"/>
          </a:xfrm>
          <a:prstGeom prst="rect">
            <a:avLst/>
          </a:prstGeom>
          <a:noFill/>
        </p:spPr>
      </p:pic>
      <p:pic>
        <p:nvPicPr>
          <p:cNvPr id="54276" name="Picture 4" descr="http://inmsk.ru/images/34676/27/346762744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29454" y="4000504"/>
            <a:ext cx="1928826" cy="2642228"/>
          </a:xfrm>
          <a:prstGeom prst="rect">
            <a:avLst/>
          </a:prstGeom>
          <a:noFill/>
        </p:spPr>
      </p:pic>
      <p:pic>
        <p:nvPicPr>
          <p:cNvPr id="54278" name="Picture 6" descr="http://www.artpoisk.info/files/images/_thumbs/15449/516x0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2844" y="4114024"/>
            <a:ext cx="2071702" cy="2743976"/>
          </a:xfrm>
          <a:prstGeom prst="rect">
            <a:avLst/>
          </a:prstGeom>
          <a:noFill/>
        </p:spPr>
      </p:pic>
      <p:pic>
        <p:nvPicPr>
          <p:cNvPr id="54280" name="Picture 8" descr="http://odub.tomsk.ru/Portals/0/EasyGalleryImages/1/284/06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57554" y="2643182"/>
            <a:ext cx="2500330" cy="32816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Заголовок 1"/>
          <p:cNvSpPr>
            <a:spLocks noGrp="1"/>
          </p:cNvSpPr>
          <p:nvPr>
            <p:ph type="title"/>
          </p:nvPr>
        </p:nvSpPr>
        <p:spPr>
          <a:xfrm>
            <a:off x="142875" y="285750"/>
            <a:ext cx="9001125" cy="64293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latin typeface="Arial" pitchFamily="34" charset="0"/>
              </a:rPr>
              <a:t>Юбилеи художников-иллюстраторов</a:t>
            </a:r>
            <a:endParaRPr lang="ru-RU" dirty="0" smtClean="0"/>
          </a:p>
        </p:txBody>
      </p:sp>
      <p:sp>
        <p:nvSpPr>
          <p:cNvPr id="92163" name="Текст 2"/>
          <p:cNvSpPr>
            <a:spLocks noGrp="1"/>
          </p:cNvSpPr>
          <p:nvPr>
            <p:ph type="body" sz="half" idx="1"/>
          </p:nvPr>
        </p:nvSpPr>
        <p:spPr>
          <a:xfrm>
            <a:off x="428625" y="1285875"/>
            <a:ext cx="3786185" cy="4886325"/>
          </a:xfrm>
        </p:spPr>
        <p:txBody>
          <a:bodyPr/>
          <a:lstStyle/>
          <a:p>
            <a:r>
              <a:rPr lang="ru-RU" sz="2400" dirty="0" smtClean="0"/>
              <a:t>10 марта – </a:t>
            </a:r>
          </a:p>
          <a:p>
            <a:r>
              <a:rPr lang="ru-RU" sz="2400" b="1" dirty="0" smtClean="0"/>
              <a:t>90 лет</a:t>
            </a:r>
            <a:r>
              <a:rPr lang="ru-RU" sz="2400" dirty="0" smtClean="0"/>
              <a:t> со дня рождения художника-иллюстратора </a:t>
            </a:r>
          </a:p>
          <a:p>
            <a:r>
              <a:rPr lang="ru-RU" sz="2400" b="1" dirty="0" smtClean="0"/>
              <a:t>Ники Георгиевны </a:t>
            </a:r>
            <a:r>
              <a:rPr lang="ru-RU" sz="2400" b="1" dirty="0" err="1" smtClean="0"/>
              <a:t>Гольц</a:t>
            </a:r>
            <a:r>
              <a:rPr lang="ru-RU" sz="2400" dirty="0" smtClean="0"/>
              <a:t> (1925–2013)</a:t>
            </a:r>
          </a:p>
          <a:p>
            <a:endParaRPr lang="ru-RU" dirty="0" smtClean="0"/>
          </a:p>
        </p:txBody>
      </p:sp>
      <p:pic>
        <p:nvPicPr>
          <p:cNvPr id="92164" name="Содержимое 5" descr="Гольц 1.jpg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000628" y="1142984"/>
            <a:ext cx="3857652" cy="2592723"/>
          </a:xfrm>
        </p:spPr>
      </p:pic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214282" y="6507163"/>
            <a:ext cx="8786874" cy="274637"/>
          </a:xfrm>
        </p:spPr>
        <p:txBody>
          <a:bodyPr/>
          <a:lstStyle/>
          <a:p>
            <a:pPr algn="ctr">
              <a:defRPr/>
            </a:pPr>
            <a:r>
              <a:rPr lang="ru-RU" dirty="0" smtClean="0"/>
              <a:t>Календарь 2014/15</a:t>
            </a:r>
            <a:endParaRPr lang="ru-RU" dirty="0"/>
          </a:p>
        </p:txBody>
      </p:sp>
      <p:pic>
        <p:nvPicPr>
          <p:cNvPr id="92165" name="Рисунок 6" descr="Гольц 2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643446"/>
            <a:ext cx="1669611" cy="2214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66" name="Рисунок 7" descr="Гольц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00232" y="3929066"/>
            <a:ext cx="1738325" cy="2370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67" name="Рисунок 8" descr="Гольц 3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38332" y="4643446"/>
            <a:ext cx="1605667" cy="2214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0" name="Picture 2" descr="http://photoshopia.ru/museum/images/239/large/378910_photoshopia.ru_239_Detskaya_otkrytka_vremen_SSSR_283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29058" y="4214818"/>
            <a:ext cx="3146778" cy="21431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Заголовок 1"/>
          <p:cNvSpPr>
            <a:spLocks noGrp="1"/>
          </p:cNvSpPr>
          <p:nvPr>
            <p:ph type="title"/>
          </p:nvPr>
        </p:nvSpPr>
        <p:spPr>
          <a:xfrm>
            <a:off x="0" y="142875"/>
            <a:ext cx="9001156" cy="85725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Arial" pitchFamily="34" charset="0"/>
              </a:rPr>
              <a:t>Юбилеи художников-иллюстраторов</a:t>
            </a:r>
            <a:endParaRPr lang="ru-RU" dirty="0" smtClean="0"/>
          </a:p>
        </p:txBody>
      </p:sp>
      <p:sp>
        <p:nvSpPr>
          <p:cNvPr id="93187" name="Текст 2"/>
          <p:cNvSpPr>
            <a:spLocks noGrp="1"/>
          </p:cNvSpPr>
          <p:nvPr>
            <p:ph type="body" sz="half" idx="1"/>
          </p:nvPr>
        </p:nvSpPr>
        <p:spPr>
          <a:xfrm>
            <a:off x="142844" y="1000108"/>
            <a:ext cx="4000528" cy="5172092"/>
          </a:xfrm>
        </p:spPr>
        <p:txBody>
          <a:bodyPr>
            <a:normAutofit/>
          </a:bodyPr>
          <a:lstStyle/>
          <a:p>
            <a:r>
              <a:rPr lang="ru-RU" sz="2400" dirty="0" smtClean="0"/>
              <a:t>16 марта – </a:t>
            </a:r>
          </a:p>
          <a:p>
            <a:r>
              <a:rPr lang="ru-RU" sz="2400" b="1" dirty="0" smtClean="0"/>
              <a:t>90 лет</a:t>
            </a:r>
            <a:r>
              <a:rPr lang="ru-RU" sz="2400" dirty="0" smtClean="0"/>
              <a:t> со дня рождения художника-иллюстратора </a:t>
            </a:r>
          </a:p>
          <a:p>
            <a:r>
              <a:rPr lang="ru-RU" sz="2400" b="1" dirty="0" smtClean="0"/>
              <a:t>Бориса Анисимовича </a:t>
            </a:r>
            <a:r>
              <a:rPr lang="ru-RU" sz="2400" b="1" dirty="0" err="1" smtClean="0"/>
              <a:t>Маркевича</a:t>
            </a:r>
            <a:r>
              <a:rPr lang="ru-RU" sz="2400" dirty="0" smtClean="0"/>
              <a:t> </a:t>
            </a:r>
          </a:p>
          <a:p>
            <a:r>
              <a:rPr lang="ru-RU" sz="2400" dirty="0" smtClean="0"/>
              <a:t>(1925–2002)</a:t>
            </a:r>
          </a:p>
        </p:txBody>
      </p:sp>
      <p:pic>
        <p:nvPicPr>
          <p:cNvPr id="93188" name="Содержимое 4" descr="Маркевич.jpg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358082" y="1428736"/>
            <a:ext cx="1577303" cy="1719260"/>
          </a:xfrm>
        </p:spPr>
      </p:pic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0" y="6507163"/>
            <a:ext cx="9144000" cy="274637"/>
          </a:xfrm>
        </p:spPr>
        <p:txBody>
          <a:bodyPr/>
          <a:lstStyle/>
          <a:p>
            <a:pPr algn="ctr">
              <a:defRPr/>
            </a:pPr>
            <a:r>
              <a:rPr lang="ru-RU" dirty="0" smtClean="0"/>
              <a:t>Календарь 2014/15</a:t>
            </a:r>
            <a:endParaRPr lang="ru-RU" dirty="0"/>
          </a:p>
        </p:txBody>
      </p:sp>
      <p:pic>
        <p:nvPicPr>
          <p:cNvPr id="52228" name="Picture 4" descr="http://kutuzov-alexey.narod.ru/12107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71736" y="2786058"/>
            <a:ext cx="3181350" cy="3810000"/>
          </a:xfrm>
          <a:prstGeom prst="rect">
            <a:avLst/>
          </a:prstGeom>
          <a:noFill/>
        </p:spPr>
      </p:pic>
      <p:pic>
        <p:nvPicPr>
          <p:cNvPr id="52230" name="Picture 6" descr="http://img-fotki.yandex.ru/get/5303/1304566.2c/0_85b4c_40f172ff_XL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72264" y="3500438"/>
            <a:ext cx="2214546" cy="306511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28596" y="6305550"/>
            <a:ext cx="8182004" cy="476250"/>
          </a:xfrm>
        </p:spPr>
        <p:txBody>
          <a:bodyPr/>
          <a:lstStyle/>
          <a:p>
            <a:pPr algn="ctr">
              <a:defRPr/>
            </a:pPr>
            <a:r>
              <a:rPr lang="ru-RU" dirty="0" smtClean="0"/>
              <a:t>Календарь 2014/15</a:t>
            </a:r>
            <a:endParaRPr lang="ru-RU" dirty="0"/>
          </a:p>
        </p:txBody>
      </p:sp>
      <p:pic>
        <p:nvPicPr>
          <p:cNvPr id="7" name="Рисунок 5" descr="Маркевич 1.gif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72330" y="4071942"/>
            <a:ext cx="1800223" cy="2500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2580" name="Picture 4" descr="http://www.masterandmargarita.eu/images/05media/illustraties/markevich/43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10350" y="0"/>
            <a:ext cx="2533650" cy="3810000"/>
          </a:xfrm>
          <a:prstGeom prst="rect">
            <a:avLst/>
          </a:prstGeom>
          <a:noFill/>
        </p:spPr>
      </p:pic>
      <p:pic>
        <p:nvPicPr>
          <p:cNvPr id="152584" name="Picture 8" descr="http://www.masterandmargarita.eu/images/05media/illustraties/markevich/02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2844" y="142852"/>
            <a:ext cx="2287786" cy="3429000"/>
          </a:xfrm>
          <a:prstGeom prst="rect">
            <a:avLst/>
          </a:prstGeom>
          <a:noFill/>
        </p:spPr>
      </p:pic>
      <p:pic>
        <p:nvPicPr>
          <p:cNvPr id="152586" name="Picture 10" descr="http://www.masterandmargarita.eu/images/05media/illustraties/markevich/06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5720" y="3714752"/>
            <a:ext cx="2097135" cy="3143248"/>
          </a:xfrm>
          <a:prstGeom prst="rect">
            <a:avLst/>
          </a:prstGeom>
          <a:noFill/>
        </p:spPr>
      </p:pic>
      <p:pic>
        <p:nvPicPr>
          <p:cNvPr id="152588" name="Picture 12" descr="http://www.masterandmargarita.eu/images/05media/illustraties/markevich/17.jp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28992" y="142852"/>
            <a:ext cx="2383111" cy="3571876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2285984" y="6286521"/>
            <a:ext cx="47560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 smtClean="0">
                <a:hlinkClick r:id="rId8"/>
              </a:rPr>
              <a:t>http://www.masterandmargarita.eu/ru/05media/illustratiesmarkevich.html</a:t>
            </a:r>
            <a:r>
              <a:rPr lang="ru-RU" sz="1200" i="1" dirty="0" smtClean="0"/>
              <a:t> </a:t>
            </a:r>
            <a:endParaRPr lang="ru-RU" sz="1200" i="1" dirty="0"/>
          </a:p>
        </p:txBody>
      </p:sp>
      <p:pic>
        <p:nvPicPr>
          <p:cNvPr id="152590" name="Picture 14" descr="Cover Markevich">
            <a:hlinkClick r:id="rId9" tooltip="Cover Markevich"/>
          </p:cNvPr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14744" y="3857628"/>
            <a:ext cx="1428760" cy="23003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Заголовок 1"/>
          <p:cNvSpPr>
            <a:spLocks noGrp="1"/>
          </p:cNvSpPr>
          <p:nvPr>
            <p:ph type="title"/>
          </p:nvPr>
        </p:nvSpPr>
        <p:spPr>
          <a:xfrm>
            <a:off x="500063" y="428625"/>
            <a:ext cx="9144035" cy="714375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Arial" pitchFamily="34" charset="0"/>
              </a:rPr>
              <a:t>Юбилеи художников-иллюстраторов</a:t>
            </a:r>
            <a:endParaRPr lang="ru-RU" dirty="0" smtClean="0"/>
          </a:p>
        </p:txBody>
      </p:sp>
      <p:sp>
        <p:nvSpPr>
          <p:cNvPr id="94211" name="Текст 2"/>
          <p:cNvSpPr>
            <a:spLocks noGrp="1"/>
          </p:cNvSpPr>
          <p:nvPr>
            <p:ph type="body" sz="half" idx="1"/>
          </p:nvPr>
        </p:nvSpPr>
        <p:spPr>
          <a:xfrm>
            <a:off x="142845" y="1500174"/>
            <a:ext cx="4500594" cy="4672026"/>
          </a:xfrm>
        </p:spPr>
        <p:txBody>
          <a:bodyPr/>
          <a:lstStyle/>
          <a:p>
            <a:r>
              <a:rPr lang="ru-RU" sz="2400" dirty="0" smtClean="0"/>
              <a:t>15 апреля – </a:t>
            </a:r>
          </a:p>
          <a:p>
            <a:r>
              <a:rPr lang="ru-RU" sz="2400" b="1" dirty="0" smtClean="0"/>
              <a:t>80 лет</a:t>
            </a:r>
            <a:r>
              <a:rPr lang="ru-RU" sz="2400" dirty="0" smtClean="0"/>
              <a:t> со дня рождения художника-иллюстратора</a:t>
            </a:r>
          </a:p>
          <a:p>
            <a:r>
              <a:rPr lang="ru-RU" sz="2400" dirty="0" smtClean="0"/>
              <a:t> </a:t>
            </a:r>
            <a:r>
              <a:rPr lang="ru-RU" sz="2400" b="1" dirty="0" smtClean="0"/>
              <a:t>Анатолия Михайловича Елисеева</a:t>
            </a:r>
            <a:r>
              <a:rPr lang="ru-RU" sz="2400" dirty="0" smtClean="0"/>
              <a:t> (1930)</a:t>
            </a:r>
          </a:p>
          <a:p>
            <a:endParaRPr lang="ru-RU" dirty="0" smtClean="0"/>
          </a:p>
        </p:txBody>
      </p:sp>
      <p:pic>
        <p:nvPicPr>
          <p:cNvPr id="94212" name="Содержимое 4" descr="Елисеев.jpg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286248" y="2643182"/>
            <a:ext cx="1714512" cy="2383172"/>
          </a:xfrm>
        </p:spPr>
      </p:pic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0" y="6507163"/>
            <a:ext cx="9144000" cy="274637"/>
          </a:xfrm>
        </p:spPr>
        <p:txBody>
          <a:bodyPr/>
          <a:lstStyle/>
          <a:p>
            <a:pPr algn="ctr">
              <a:defRPr/>
            </a:pPr>
            <a:r>
              <a:rPr lang="ru-RU" dirty="0" smtClean="0"/>
              <a:t>Календарь 2014/15</a:t>
            </a:r>
            <a:endParaRPr lang="ru-RU" dirty="0"/>
          </a:p>
        </p:txBody>
      </p:sp>
      <p:pic>
        <p:nvPicPr>
          <p:cNvPr id="94214" name="Рисунок 6" descr="Елисеев 1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000504"/>
            <a:ext cx="2510447" cy="26431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1" name="Picture 1" descr="http://www.fairyroom.ru/wp-content/uploads/2012/12/ku5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43636" y="1071546"/>
            <a:ext cx="2857500" cy="2543175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1357290" y="5411757"/>
            <a:ext cx="735811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i="1" dirty="0" smtClean="0">
                <a:hlinkClick r:id="rId5"/>
              </a:rPr>
              <a:t>http://book-vs-life.livejournal.com/197212.html</a:t>
            </a:r>
            <a:r>
              <a:rPr lang="ru-RU" sz="1200" i="1" dirty="0" smtClean="0"/>
              <a:t> </a:t>
            </a:r>
            <a:endParaRPr lang="ru-RU" sz="1200" i="1" dirty="0"/>
          </a:p>
        </p:txBody>
      </p:sp>
      <p:pic>
        <p:nvPicPr>
          <p:cNvPr id="51205" name="Picture 5" descr="http://data.fantlab.ru/images/editions/big/119621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072330" y="4314825"/>
            <a:ext cx="1905000" cy="25431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Заголовок 1"/>
          <p:cNvSpPr>
            <a:spLocks noGrp="1"/>
          </p:cNvSpPr>
          <p:nvPr>
            <p:ph type="title"/>
          </p:nvPr>
        </p:nvSpPr>
        <p:spPr>
          <a:xfrm>
            <a:off x="1" y="357188"/>
            <a:ext cx="9144000" cy="5715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Arial" pitchFamily="34" charset="0"/>
              </a:rPr>
              <a:t>Юбилеи художников-иллюстраторов</a:t>
            </a:r>
            <a:endParaRPr lang="ru-RU" dirty="0" smtClean="0"/>
          </a:p>
        </p:txBody>
      </p:sp>
      <p:sp>
        <p:nvSpPr>
          <p:cNvPr id="95235" name="Текст 2"/>
          <p:cNvSpPr>
            <a:spLocks noGrp="1"/>
          </p:cNvSpPr>
          <p:nvPr>
            <p:ph type="body" sz="half" idx="1"/>
          </p:nvPr>
        </p:nvSpPr>
        <p:spPr>
          <a:xfrm>
            <a:off x="0" y="1142984"/>
            <a:ext cx="4762500" cy="5029216"/>
          </a:xfrm>
        </p:spPr>
        <p:txBody>
          <a:bodyPr>
            <a:normAutofit/>
          </a:bodyPr>
          <a:lstStyle/>
          <a:p>
            <a:r>
              <a:rPr lang="ru-RU" sz="2400" dirty="0" smtClean="0"/>
              <a:t>19 апреля – </a:t>
            </a:r>
          </a:p>
          <a:p>
            <a:r>
              <a:rPr lang="ru-RU" sz="2400" b="1" dirty="0" smtClean="0"/>
              <a:t>95 лет</a:t>
            </a:r>
            <a:r>
              <a:rPr lang="ru-RU" sz="2400" dirty="0" smtClean="0"/>
              <a:t> со дня рождения художника-иллюстратора </a:t>
            </a:r>
          </a:p>
          <a:p>
            <a:r>
              <a:rPr lang="ru-RU" sz="2400" b="1" dirty="0" smtClean="0"/>
              <a:t>Ивана Львовича </a:t>
            </a:r>
            <a:r>
              <a:rPr lang="ru-RU" sz="2400" b="1" dirty="0" err="1" smtClean="0"/>
              <a:t>Бруни</a:t>
            </a:r>
            <a:r>
              <a:rPr lang="ru-RU" sz="2400" dirty="0" smtClean="0"/>
              <a:t> </a:t>
            </a:r>
          </a:p>
          <a:p>
            <a:r>
              <a:rPr lang="ru-RU" sz="2400" dirty="0" smtClean="0"/>
              <a:t>(1920–1995)</a:t>
            </a:r>
          </a:p>
          <a:p>
            <a:endParaRPr lang="ru-RU" dirty="0" smtClean="0"/>
          </a:p>
        </p:txBody>
      </p:sp>
      <p:pic>
        <p:nvPicPr>
          <p:cNvPr id="95236" name="Содержимое 4" descr="Бруни.jpg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3786190"/>
            <a:ext cx="2714612" cy="2958339"/>
          </a:xfrm>
        </p:spPr>
      </p:pic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0" y="6507163"/>
            <a:ext cx="9144000" cy="274637"/>
          </a:xfrm>
        </p:spPr>
        <p:txBody>
          <a:bodyPr/>
          <a:lstStyle/>
          <a:p>
            <a:pPr algn="ctr">
              <a:defRPr/>
            </a:pPr>
            <a:r>
              <a:rPr lang="ru-RU" dirty="0" smtClean="0"/>
              <a:t>Календарь 2014/15</a:t>
            </a:r>
            <a:endParaRPr lang="ru-RU" dirty="0"/>
          </a:p>
        </p:txBody>
      </p:sp>
      <p:pic>
        <p:nvPicPr>
          <p:cNvPr id="50180" name="Picture 4" descr="Иван Львович Бруни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96000" y="1142984"/>
            <a:ext cx="3048000" cy="2286000"/>
          </a:xfrm>
          <a:prstGeom prst="rect">
            <a:avLst/>
          </a:prstGeom>
          <a:noFill/>
        </p:spPr>
      </p:pic>
      <p:pic>
        <p:nvPicPr>
          <p:cNvPr id="50186" name="Picture 10" descr="http://merrygoround.ucoz.ru/_fr/0/s5072350.jpg">
            <a:hlinkClick r:id="rId4" tooltip="Нажмите, для просмотра в полном размере..."/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00826" y="3752860"/>
            <a:ext cx="2529645" cy="3105140"/>
          </a:xfrm>
          <a:prstGeom prst="rect">
            <a:avLst/>
          </a:prstGeom>
          <a:noFill/>
        </p:spPr>
      </p:pic>
      <p:pic>
        <p:nvPicPr>
          <p:cNvPr id="50188" name="Picture 12" descr="http://img0.liveinternet.ru/images/attach/c/8/104/832/104832632_large_Pushkin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43240" y="3071810"/>
            <a:ext cx="2410583" cy="30860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Заголовок 1"/>
          <p:cNvSpPr>
            <a:spLocks noGrp="1"/>
          </p:cNvSpPr>
          <p:nvPr>
            <p:ph type="title"/>
          </p:nvPr>
        </p:nvSpPr>
        <p:spPr>
          <a:xfrm>
            <a:off x="285750" y="0"/>
            <a:ext cx="9144034" cy="1000125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Arial" pitchFamily="34" charset="0"/>
              </a:rPr>
              <a:t>Юбилеи художников-иллюстраторов</a:t>
            </a:r>
            <a:endParaRPr lang="ru-RU" dirty="0" smtClean="0"/>
          </a:p>
        </p:txBody>
      </p:sp>
      <p:sp>
        <p:nvSpPr>
          <p:cNvPr id="96259" name="Текст 2"/>
          <p:cNvSpPr>
            <a:spLocks noGrp="1"/>
          </p:cNvSpPr>
          <p:nvPr>
            <p:ph type="body" sz="half" idx="1"/>
          </p:nvPr>
        </p:nvSpPr>
        <p:spPr>
          <a:xfrm>
            <a:off x="428625" y="928670"/>
            <a:ext cx="3214688" cy="5243530"/>
          </a:xfrm>
        </p:spPr>
        <p:txBody>
          <a:bodyPr>
            <a:normAutofit/>
          </a:bodyPr>
          <a:lstStyle/>
          <a:p>
            <a:r>
              <a:rPr lang="ru-RU" sz="2400" dirty="0" smtClean="0"/>
              <a:t>25 мая – </a:t>
            </a:r>
          </a:p>
          <a:p>
            <a:r>
              <a:rPr lang="ru-RU" sz="2400" b="1" dirty="0" smtClean="0"/>
              <a:t>90 лет</a:t>
            </a:r>
            <a:r>
              <a:rPr lang="ru-RU" sz="2400" dirty="0" smtClean="0"/>
              <a:t> со дня рождения художника-иллюстратора </a:t>
            </a:r>
          </a:p>
          <a:p>
            <a:r>
              <a:rPr lang="ru-RU" sz="2400" b="1" dirty="0" smtClean="0"/>
              <a:t>Мая Петровича </a:t>
            </a:r>
            <a:r>
              <a:rPr lang="ru-RU" sz="2400" b="1" dirty="0" err="1" smtClean="0"/>
              <a:t>Митурича</a:t>
            </a:r>
            <a:r>
              <a:rPr lang="ru-RU" sz="2400" b="1" dirty="0" smtClean="0"/>
              <a:t> </a:t>
            </a:r>
          </a:p>
          <a:p>
            <a:r>
              <a:rPr lang="ru-RU" sz="2400" dirty="0" smtClean="0"/>
              <a:t>(1925–2008)</a:t>
            </a:r>
          </a:p>
          <a:p>
            <a:endParaRPr lang="ru-RU" dirty="0" smtClean="0"/>
          </a:p>
        </p:txBody>
      </p:sp>
      <p:pic>
        <p:nvPicPr>
          <p:cNvPr id="96260" name="Содержимое 4" descr="Митурич.jpg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428860" y="3714752"/>
            <a:ext cx="2000264" cy="2736112"/>
          </a:xfrm>
        </p:spPr>
      </p:pic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0" y="6507163"/>
            <a:ext cx="9144000" cy="274637"/>
          </a:xfrm>
        </p:spPr>
        <p:txBody>
          <a:bodyPr/>
          <a:lstStyle/>
          <a:p>
            <a:pPr algn="ctr">
              <a:defRPr/>
            </a:pPr>
            <a:r>
              <a:rPr lang="ru-RU" dirty="0" smtClean="0"/>
              <a:t>Календарь 2014/15</a:t>
            </a:r>
            <a:endParaRPr lang="ru-RU" dirty="0"/>
          </a:p>
        </p:txBody>
      </p:sp>
      <p:pic>
        <p:nvPicPr>
          <p:cNvPr id="96262" name="Рисунок 7" descr="Митурич 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2066" y="4214818"/>
            <a:ext cx="1733550" cy="209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6263" name="Рисунок 8" descr="Митурич 1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2844" y="4543425"/>
            <a:ext cx="1643063" cy="231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6" name="Picture 4" descr="Фотография">
            <a:hlinkClick r:id="rId5" tooltip="Фотография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572264" y="928670"/>
            <a:ext cx="1905000" cy="2628900"/>
          </a:xfrm>
          <a:prstGeom prst="rect">
            <a:avLst/>
          </a:prstGeom>
          <a:noFill/>
        </p:spPr>
      </p:pic>
      <p:pic>
        <p:nvPicPr>
          <p:cNvPr id="49160" name="Picture 8" descr="http://i426.photobucket.com/albums/pp346/polny_shkaf/Barri_Miturich_1.jp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00496" y="1071546"/>
            <a:ext cx="1949880" cy="2524116"/>
          </a:xfrm>
          <a:prstGeom prst="rect">
            <a:avLst/>
          </a:prstGeom>
          <a:noFill/>
        </p:spPr>
      </p:pic>
      <p:pic>
        <p:nvPicPr>
          <p:cNvPr id="49162" name="Picture 10" descr="Иллюстрации Митурича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0836" y="3690942"/>
            <a:ext cx="2003164" cy="316705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500034" y="6305550"/>
            <a:ext cx="8110566" cy="476250"/>
          </a:xfrm>
        </p:spPr>
        <p:txBody>
          <a:bodyPr/>
          <a:lstStyle/>
          <a:p>
            <a:pPr algn="ctr">
              <a:defRPr/>
            </a:pPr>
            <a:r>
              <a:rPr lang="ru-RU" dirty="0" smtClean="0"/>
              <a:t>Календарь 2014/15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42875" y="142875"/>
            <a:ext cx="9001125" cy="1643063"/>
          </a:xfrm>
        </p:spPr>
        <p:txBody>
          <a:bodyPr/>
          <a:lstStyle/>
          <a:p>
            <a:r>
              <a:rPr lang="ru-RU" dirty="0" smtClean="0"/>
              <a:t>Книги-юбиляры 2015 года</a:t>
            </a:r>
            <a:endParaRPr lang="ru-RU" dirty="0"/>
          </a:p>
        </p:txBody>
      </p:sp>
      <p:pic>
        <p:nvPicPr>
          <p:cNvPr id="49156" name="Picture 4" descr="Библиотекарь. 156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00760" y="1571612"/>
            <a:ext cx="2857500" cy="3971925"/>
          </a:xfrm>
          <a:prstGeom prst="rect">
            <a:avLst/>
          </a:prstGeom>
          <a:noFill/>
        </p:spPr>
      </p:pic>
      <p:pic>
        <p:nvPicPr>
          <p:cNvPr id="48130" name="Picture 2" descr="http://sfw.so/uploads/posts/2010-03/1269022373_old-british-reading-room-british-museum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3143248"/>
            <a:ext cx="4762500" cy="31718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Заголовок 1"/>
          <p:cNvSpPr>
            <a:spLocks noGrp="1"/>
          </p:cNvSpPr>
          <p:nvPr>
            <p:ph type="title"/>
          </p:nvPr>
        </p:nvSpPr>
        <p:spPr>
          <a:xfrm>
            <a:off x="142844" y="1"/>
            <a:ext cx="8239156" cy="1785938"/>
          </a:xfrm>
        </p:spPr>
        <p:txBody>
          <a:bodyPr/>
          <a:lstStyle/>
          <a:p>
            <a:r>
              <a:rPr lang="ru-RU" dirty="0" smtClean="0"/>
              <a:t>Книги-юбиляры –2015</a:t>
            </a:r>
          </a:p>
        </p:txBody>
      </p:sp>
      <p:sp>
        <p:nvSpPr>
          <p:cNvPr id="97283" name="Текст 2"/>
          <p:cNvSpPr>
            <a:spLocks noGrp="1"/>
          </p:cNvSpPr>
          <p:nvPr>
            <p:ph type="body" sz="half" idx="1"/>
          </p:nvPr>
        </p:nvSpPr>
        <p:spPr>
          <a:xfrm>
            <a:off x="571472" y="1643050"/>
            <a:ext cx="4181503" cy="4495813"/>
          </a:xfrm>
        </p:spPr>
        <p:txBody>
          <a:bodyPr>
            <a:normAutofit/>
          </a:bodyPr>
          <a:lstStyle/>
          <a:p>
            <a:r>
              <a:rPr lang="ru-RU" sz="2400" b="1" dirty="0" smtClean="0"/>
              <a:t>845 лет – </a:t>
            </a:r>
          </a:p>
          <a:p>
            <a:r>
              <a:rPr lang="ru-RU" sz="2400" b="1" dirty="0" smtClean="0"/>
              <a:t>«Песнь о Роланде»</a:t>
            </a:r>
            <a:r>
              <a:rPr lang="ru-RU" sz="2400" dirty="0" smtClean="0"/>
              <a:t> – французский героический эпос (1170)</a:t>
            </a:r>
          </a:p>
          <a:p>
            <a:endParaRPr lang="ru-RU" sz="2400" dirty="0" smtClean="0"/>
          </a:p>
        </p:txBody>
      </p:sp>
      <p:pic>
        <p:nvPicPr>
          <p:cNvPr id="97284" name="Содержимое 4" descr="Песнь о Рол.jpg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858016" y="142852"/>
            <a:ext cx="1963223" cy="2957520"/>
          </a:xfrm>
        </p:spPr>
      </p:pic>
      <p:pic>
        <p:nvPicPr>
          <p:cNvPr id="97285" name="Рисунок 5" descr="Песнь о Рол 1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2844" y="4429132"/>
            <a:ext cx="4214842" cy="18063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500034" y="6507163"/>
            <a:ext cx="8286808" cy="274637"/>
          </a:xfrm>
        </p:spPr>
        <p:txBody>
          <a:bodyPr/>
          <a:lstStyle/>
          <a:p>
            <a:pPr algn="ctr">
              <a:defRPr/>
            </a:pPr>
            <a:r>
              <a:rPr lang="ru-RU" dirty="0" smtClean="0"/>
              <a:t>Календарь 2014/15</a:t>
            </a:r>
            <a:endParaRPr lang="ru-RU" dirty="0"/>
          </a:p>
        </p:txBody>
      </p:sp>
      <p:pic>
        <p:nvPicPr>
          <p:cNvPr id="47106" name="Picture 2" descr="http://muzlit.com/photos/literaturnaya_entsiklopediya/pesn_o_rolande1.jpg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905500" y="4000504"/>
            <a:ext cx="3238500" cy="25717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Заголовок 1"/>
          <p:cNvSpPr>
            <a:spLocks noGrp="1"/>
          </p:cNvSpPr>
          <p:nvPr>
            <p:ph type="title"/>
          </p:nvPr>
        </p:nvSpPr>
        <p:spPr>
          <a:xfrm>
            <a:off x="1295400" y="0"/>
            <a:ext cx="7086600" cy="1071546"/>
          </a:xfrm>
        </p:spPr>
        <p:txBody>
          <a:bodyPr/>
          <a:lstStyle/>
          <a:p>
            <a:r>
              <a:rPr lang="ru-RU" dirty="0" smtClean="0"/>
              <a:t>Книги-юбиляры –2015</a:t>
            </a:r>
          </a:p>
        </p:txBody>
      </p:sp>
      <p:sp>
        <p:nvSpPr>
          <p:cNvPr id="98307" name="Текст 2"/>
          <p:cNvSpPr>
            <a:spLocks noGrp="1"/>
          </p:cNvSpPr>
          <p:nvPr>
            <p:ph type="body" sz="half" idx="1"/>
          </p:nvPr>
        </p:nvSpPr>
        <p:spPr>
          <a:xfrm>
            <a:off x="0" y="928670"/>
            <a:ext cx="4572000" cy="4929205"/>
          </a:xfrm>
        </p:spPr>
        <p:txBody>
          <a:bodyPr>
            <a:normAutofit/>
          </a:bodyPr>
          <a:lstStyle/>
          <a:p>
            <a:r>
              <a:rPr lang="ru-RU" sz="2400" b="1" dirty="0" smtClean="0"/>
              <a:t>400 лет –</a:t>
            </a:r>
          </a:p>
          <a:p>
            <a:r>
              <a:rPr lang="ru-RU" sz="2400" b="1" dirty="0" smtClean="0"/>
              <a:t>«Хитроумный идальго Дон Кихот Ламанчский»</a:t>
            </a:r>
            <a:r>
              <a:rPr lang="ru-RU" sz="2400" dirty="0" smtClean="0"/>
              <a:t> М.Сервантеса </a:t>
            </a:r>
          </a:p>
          <a:p>
            <a:r>
              <a:rPr lang="ru-RU" sz="2400" dirty="0" smtClean="0"/>
              <a:t>(1615.окончательная редакция)</a:t>
            </a:r>
            <a:endParaRPr lang="ru-RU" sz="2400" b="1" dirty="0" smtClean="0"/>
          </a:p>
          <a:p>
            <a:endParaRPr lang="ru-RU" dirty="0" smtClean="0"/>
          </a:p>
        </p:txBody>
      </p:sp>
      <p:pic>
        <p:nvPicPr>
          <p:cNvPr id="98308" name="Содержимое 4" descr="don_kihot.jpg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858016" y="428604"/>
            <a:ext cx="2143125" cy="3379788"/>
          </a:xfrm>
        </p:spPr>
      </p:pic>
      <p:pic>
        <p:nvPicPr>
          <p:cNvPr id="98309" name="Рисунок 5" descr="Дон кихот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72330" y="4286256"/>
            <a:ext cx="1857375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0" y="6507163"/>
            <a:ext cx="9144000" cy="274637"/>
          </a:xfrm>
        </p:spPr>
        <p:txBody>
          <a:bodyPr/>
          <a:lstStyle/>
          <a:p>
            <a:pPr algn="ctr">
              <a:defRPr/>
            </a:pPr>
            <a:r>
              <a:rPr lang="ru-RU" dirty="0" smtClean="0"/>
              <a:t>Календарь 2014/15</a:t>
            </a:r>
            <a:endParaRPr lang="ru-RU" dirty="0"/>
          </a:p>
        </p:txBody>
      </p:sp>
      <p:pic>
        <p:nvPicPr>
          <p:cNvPr id="46082" name="Picture 2" descr="http://www.koboldquarterly.com/k/wp-content/uploads/2012/09/Don_Quijote_and_Sancho_Panza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0" y="2285992"/>
            <a:ext cx="1933569" cy="2666992"/>
          </a:xfrm>
          <a:prstGeom prst="rect">
            <a:avLst/>
          </a:prstGeom>
          <a:noFill/>
        </p:spPr>
      </p:pic>
      <p:pic>
        <p:nvPicPr>
          <p:cNvPr id="46084" name="Picture 4" descr="http://xxenia.users.photofile.ru/photo/xxenia/150195733/156030114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3967200"/>
            <a:ext cx="4357686" cy="23955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571472" y="6305550"/>
            <a:ext cx="8039128" cy="476250"/>
          </a:xfrm>
        </p:spPr>
        <p:txBody>
          <a:bodyPr/>
          <a:lstStyle/>
          <a:p>
            <a:pPr algn="ctr">
              <a:defRPr/>
            </a:pPr>
            <a:r>
              <a:rPr lang="ru-RU" dirty="0" smtClean="0"/>
              <a:t>Календарь 2014/15</a:t>
            </a:r>
            <a:endParaRPr lang="ru-RU" dirty="0"/>
          </a:p>
        </p:txBody>
      </p:sp>
      <p:pic>
        <p:nvPicPr>
          <p:cNvPr id="153603" name="Picture 3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214282" y="3143248"/>
            <a:ext cx="5462474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3608" name="Picture 8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31077" y="357166"/>
            <a:ext cx="3312923" cy="5889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Заголовок 1"/>
          <p:cNvSpPr>
            <a:spLocks noGrp="1"/>
          </p:cNvSpPr>
          <p:nvPr>
            <p:ph type="title"/>
          </p:nvPr>
        </p:nvSpPr>
        <p:spPr>
          <a:xfrm>
            <a:off x="1295400" y="0"/>
            <a:ext cx="7086600" cy="85723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Журнал-юбиляр –2015</a:t>
            </a:r>
          </a:p>
        </p:txBody>
      </p:sp>
      <p:sp>
        <p:nvSpPr>
          <p:cNvPr id="99331" name="Текст 2"/>
          <p:cNvSpPr>
            <a:spLocks noGrp="1"/>
          </p:cNvSpPr>
          <p:nvPr>
            <p:ph type="body" sz="half" idx="1"/>
          </p:nvPr>
        </p:nvSpPr>
        <p:spPr>
          <a:xfrm>
            <a:off x="142844" y="1214422"/>
            <a:ext cx="4619656" cy="4957778"/>
          </a:xfrm>
        </p:spPr>
        <p:txBody>
          <a:bodyPr>
            <a:normAutofit/>
          </a:bodyPr>
          <a:lstStyle/>
          <a:p>
            <a:r>
              <a:rPr lang="ru-RU" sz="2400" b="1" dirty="0" smtClean="0"/>
              <a:t>230лет – журнал</a:t>
            </a:r>
          </a:p>
          <a:p>
            <a:r>
              <a:rPr lang="ru-RU" sz="2400" b="1" dirty="0" smtClean="0"/>
              <a:t> «Детское чтение для сердца и разума» </a:t>
            </a:r>
            <a:r>
              <a:rPr lang="ru-RU" sz="2400" dirty="0" smtClean="0"/>
              <a:t>(1785) Н.И.Новикова</a:t>
            </a:r>
          </a:p>
          <a:p>
            <a:endParaRPr lang="ru-RU" sz="2400" dirty="0" smtClean="0"/>
          </a:p>
        </p:txBody>
      </p:sp>
      <p:pic>
        <p:nvPicPr>
          <p:cNvPr id="99332" name="Содержимое 4" descr="Дет чт для с и р.jpg"/>
          <p:cNvPicPr>
            <a:picLocks noGrp="1" noChangeAspect="1"/>
          </p:cNvPicPr>
          <p:nvPr>
            <p:ph sz="half" idx="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858016" y="500042"/>
            <a:ext cx="1640267" cy="2638420"/>
          </a:xfrm>
        </p:spPr>
      </p:pic>
      <p:pic>
        <p:nvPicPr>
          <p:cNvPr id="99333" name="Рисунок 5" descr="Дет чт для с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4146729"/>
            <a:ext cx="1571636" cy="24529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0" y="6507163"/>
            <a:ext cx="9144000" cy="274637"/>
          </a:xfrm>
        </p:spPr>
        <p:txBody>
          <a:bodyPr/>
          <a:lstStyle/>
          <a:p>
            <a:pPr algn="ctr">
              <a:defRPr/>
            </a:pPr>
            <a:r>
              <a:rPr lang="ru-RU" dirty="0" smtClean="0"/>
              <a:t>Календарь 2014/15</a:t>
            </a:r>
            <a:endParaRPr lang="ru-RU" dirty="0"/>
          </a:p>
        </p:txBody>
      </p:sp>
      <p:pic>
        <p:nvPicPr>
          <p:cNvPr id="45059" name="Picture 3" descr="http://revdabiblios.com/yahoo_site_admin/assets/images/000003.10845814_std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00496" y="2285992"/>
            <a:ext cx="1547398" cy="2326290"/>
          </a:xfrm>
          <a:prstGeom prst="rect">
            <a:avLst/>
          </a:prstGeom>
          <a:noFill/>
        </p:spPr>
      </p:pic>
      <p:pic>
        <p:nvPicPr>
          <p:cNvPr id="45061" name="Picture 5" descr="http://lib.1september.ru/2004/06/16_1.jp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71670" y="3214686"/>
            <a:ext cx="1685135" cy="2519361"/>
          </a:xfrm>
          <a:prstGeom prst="rect">
            <a:avLst/>
          </a:prstGeom>
          <a:noFill/>
        </p:spPr>
      </p:pic>
      <p:pic>
        <p:nvPicPr>
          <p:cNvPr id="45063" name="Picture 7" descr="http://900igr.net/datas/literatura/Karamzin/0012-012-ZHurnaly-sozdannye-N.M.Karamzinym.jpg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00694" y="3929066"/>
            <a:ext cx="3429024" cy="257176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Заголовок 1"/>
          <p:cNvSpPr>
            <a:spLocks noGrp="1"/>
          </p:cNvSpPr>
          <p:nvPr>
            <p:ph type="title"/>
          </p:nvPr>
        </p:nvSpPr>
        <p:spPr>
          <a:xfrm>
            <a:off x="1357290" y="0"/>
            <a:ext cx="7086600" cy="1357322"/>
          </a:xfrm>
        </p:spPr>
        <p:txBody>
          <a:bodyPr/>
          <a:lstStyle/>
          <a:p>
            <a:r>
              <a:rPr lang="ru-RU" dirty="0" smtClean="0"/>
              <a:t>Книги-юбиляры –2015</a:t>
            </a:r>
          </a:p>
        </p:txBody>
      </p:sp>
      <p:sp>
        <p:nvSpPr>
          <p:cNvPr id="100355" name="Текст 2"/>
          <p:cNvSpPr>
            <a:spLocks noGrp="1"/>
          </p:cNvSpPr>
          <p:nvPr>
            <p:ph type="body" sz="half" idx="1"/>
          </p:nvPr>
        </p:nvSpPr>
        <p:spPr>
          <a:xfrm>
            <a:off x="-357222" y="1428736"/>
            <a:ext cx="5119722" cy="4743464"/>
          </a:xfrm>
        </p:spPr>
        <p:txBody>
          <a:bodyPr>
            <a:normAutofit/>
          </a:bodyPr>
          <a:lstStyle/>
          <a:p>
            <a:r>
              <a:rPr lang="ru-RU" sz="2400" b="1" dirty="0" smtClean="0"/>
              <a:t>195 лет – </a:t>
            </a:r>
          </a:p>
          <a:p>
            <a:r>
              <a:rPr lang="ru-RU" sz="2400" b="1" dirty="0" smtClean="0"/>
              <a:t>«Руслан и Людмила»</a:t>
            </a:r>
            <a:r>
              <a:rPr lang="ru-RU" sz="2400" dirty="0" smtClean="0"/>
              <a:t> А.С.Пушкина (1820)</a:t>
            </a:r>
          </a:p>
          <a:p>
            <a:endParaRPr lang="ru-RU" sz="2400" dirty="0" smtClean="0"/>
          </a:p>
        </p:txBody>
      </p:sp>
      <p:pic>
        <p:nvPicPr>
          <p:cNvPr id="100356" name="Содержимое 4" descr="Руслан.jpg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143504" y="1285860"/>
            <a:ext cx="3467100" cy="2706688"/>
          </a:xfrm>
        </p:spPr>
      </p:pic>
      <p:pic>
        <p:nvPicPr>
          <p:cNvPr id="100357" name="Рисунок 5" descr="Руслан и Лю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71802" y="4429132"/>
            <a:ext cx="2857500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0" y="6507163"/>
            <a:ext cx="9144000" cy="274637"/>
          </a:xfrm>
        </p:spPr>
        <p:txBody>
          <a:bodyPr/>
          <a:lstStyle/>
          <a:p>
            <a:pPr algn="ctr">
              <a:defRPr/>
            </a:pPr>
            <a:r>
              <a:rPr lang="ru-RU" smtClean="0"/>
              <a:t>Календарь 2014/15</a:t>
            </a:r>
            <a:endParaRPr lang="ru-RU"/>
          </a:p>
        </p:txBody>
      </p:sp>
      <p:pic>
        <p:nvPicPr>
          <p:cNvPr id="43012" name="Picture 4" descr="http://go2.imgsmail.ru/imgpreview?key=http%3A//static.diary.ru/userdir/8/9/2/9/892989/74727148.jpg&amp;mb=imgdb_preview_110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72330" y="4357694"/>
            <a:ext cx="1628775" cy="2228850"/>
          </a:xfrm>
          <a:prstGeom prst="rect">
            <a:avLst/>
          </a:prstGeom>
          <a:noFill/>
        </p:spPr>
      </p:pic>
      <p:pic>
        <p:nvPicPr>
          <p:cNvPr id="43014" name="Picture 6" descr="http://bookbee.ru/wp-content/uploads/2013/01/bb_11621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2844" y="3214686"/>
            <a:ext cx="2447817" cy="338136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Заголовок 1"/>
          <p:cNvSpPr>
            <a:spLocks noGrp="1"/>
          </p:cNvSpPr>
          <p:nvPr>
            <p:ph type="title"/>
          </p:nvPr>
        </p:nvSpPr>
        <p:spPr>
          <a:xfrm>
            <a:off x="1295400" y="214290"/>
            <a:ext cx="7086600" cy="928694"/>
          </a:xfrm>
        </p:spPr>
        <p:txBody>
          <a:bodyPr/>
          <a:lstStyle/>
          <a:p>
            <a:r>
              <a:rPr lang="ru-RU" dirty="0" smtClean="0"/>
              <a:t>Книги-юбиляры –2015</a:t>
            </a:r>
          </a:p>
        </p:txBody>
      </p:sp>
      <p:sp>
        <p:nvSpPr>
          <p:cNvPr id="101379" name="Текст 2"/>
          <p:cNvSpPr>
            <a:spLocks noGrp="1"/>
          </p:cNvSpPr>
          <p:nvPr>
            <p:ph type="body" sz="half" idx="1"/>
          </p:nvPr>
        </p:nvSpPr>
        <p:spPr>
          <a:xfrm>
            <a:off x="500034" y="1142984"/>
            <a:ext cx="4262466" cy="5029216"/>
          </a:xfrm>
        </p:spPr>
        <p:txBody>
          <a:bodyPr/>
          <a:lstStyle/>
          <a:p>
            <a:r>
              <a:rPr lang="ru-RU" sz="2400" b="1" dirty="0" smtClean="0"/>
              <a:t>190 лет – </a:t>
            </a:r>
          </a:p>
          <a:p>
            <a:r>
              <a:rPr lang="ru-RU" sz="2400" b="1" dirty="0" smtClean="0"/>
              <a:t>«Борис Годунов» </a:t>
            </a:r>
            <a:r>
              <a:rPr lang="ru-RU" sz="2400" dirty="0" smtClean="0"/>
              <a:t>А.С.Пушкина (1825)</a:t>
            </a:r>
          </a:p>
          <a:p>
            <a:endParaRPr lang="ru-RU" dirty="0" smtClean="0"/>
          </a:p>
        </p:txBody>
      </p:sp>
      <p:pic>
        <p:nvPicPr>
          <p:cNvPr id="101380" name="Рисунок 5" descr="Борис Год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47159" y="571480"/>
            <a:ext cx="2196841" cy="321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1381" name="Рисунок 7" descr="Борис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28860" y="3500438"/>
            <a:ext cx="3333750" cy="225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0" y="6507163"/>
            <a:ext cx="9144000" cy="274637"/>
          </a:xfrm>
        </p:spPr>
        <p:txBody>
          <a:bodyPr/>
          <a:lstStyle/>
          <a:p>
            <a:pPr algn="ctr">
              <a:defRPr/>
            </a:pPr>
            <a:r>
              <a:rPr lang="ru-RU" dirty="0" smtClean="0"/>
              <a:t>Календарь 2014/15</a:t>
            </a:r>
            <a:endParaRPr lang="ru-RU" dirty="0"/>
          </a:p>
        </p:txBody>
      </p:sp>
      <p:pic>
        <p:nvPicPr>
          <p:cNvPr id="41986" name="Picture 2" descr="http://museum.ru/imgB.asp?11386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09486" y="4357694"/>
            <a:ext cx="3234514" cy="2328851"/>
          </a:xfrm>
          <a:prstGeom prst="rect">
            <a:avLst/>
          </a:prstGeom>
          <a:noFill/>
        </p:spPr>
      </p:pic>
      <p:pic>
        <p:nvPicPr>
          <p:cNvPr id="41988" name="Picture 4" descr="http://frwd-books.ru/images/siluet013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906208"/>
            <a:ext cx="2071670" cy="26515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Заголовок 1"/>
          <p:cNvSpPr>
            <a:spLocks noGrp="1"/>
          </p:cNvSpPr>
          <p:nvPr>
            <p:ph type="title"/>
          </p:nvPr>
        </p:nvSpPr>
        <p:spPr>
          <a:xfrm>
            <a:off x="1285852" y="0"/>
            <a:ext cx="7086600" cy="1714488"/>
          </a:xfrm>
        </p:spPr>
        <p:txBody>
          <a:bodyPr>
            <a:normAutofit/>
          </a:bodyPr>
          <a:lstStyle/>
          <a:p>
            <a:r>
              <a:rPr lang="ru-RU" dirty="0" smtClean="0"/>
              <a:t>Книги-юбиляры –2015</a:t>
            </a:r>
          </a:p>
        </p:txBody>
      </p:sp>
      <p:sp>
        <p:nvSpPr>
          <p:cNvPr id="102403" name="Текст 2"/>
          <p:cNvSpPr>
            <a:spLocks noGrp="1"/>
          </p:cNvSpPr>
          <p:nvPr>
            <p:ph type="body" sz="half" idx="1"/>
          </p:nvPr>
        </p:nvSpPr>
        <p:spPr>
          <a:xfrm>
            <a:off x="357158" y="1643050"/>
            <a:ext cx="4405342" cy="4529150"/>
          </a:xfrm>
        </p:spPr>
        <p:txBody>
          <a:bodyPr/>
          <a:lstStyle/>
          <a:p>
            <a:r>
              <a:rPr lang="ru-RU" sz="2400" b="1" dirty="0" smtClean="0"/>
              <a:t>175 лет –</a:t>
            </a:r>
          </a:p>
          <a:p>
            <a:r>
              <a:rPr lang="ru-RU" sz="2400" b="1" dirty="0" smtClean="0"/>
              <a:t> «Герой нашего времени»</a:t>
            </a:r>
            <a:r>
              <a:rPr lang="ru-RU" sz="2400" dirty="0" smtClean="0"/>
              <a:t> М.Ю.Лермонтова (1840)</a:t>
            </a:r>
          </a:p>
          <a:p>
            <a:endParaRPr lang="ru-RU" dirty="0" smtClean="0"/>
          </a:p>
        </p:txBody>
      </p:sp>
      <p:pic>
        <p:nvPicPr>
          <p:cNvPr id="102404" name="Содержимое 4" descr="Герой нашего.jpg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500826" y="1357298"/>
            <a:ext cx="2514600" cy="3352800"/>
          </a:xfrm>
        </p:spPr>
      </p:pic>
      <p:pic>
        <p:nvPicPr>
          <p:cNvPr id="102405" name="Рисунок 5" descr="Герой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57950" y="5286375"/>
            <a:ext cx="2643187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0" y="6507163"/>
            <a:ext cx="9144000" cy="274637"/>
          </a:xfrm>
        </p:spPr>
        <p:txBody>
          <a:bodyPr/>
          <a:lstStyle/>
          <a:p>
            <a:pPr algn="ctr">
              <a:defRPr/>
            </a:pPr>
            <a:r>
              <a:rPr lang="ru-RU" dirty="0" smtClean="0"/>
              <a:t>Календарь 2014/15</a:t>
            </a:r>
            <a:endParaRPr lang="ru-RU" dirty="0"/>
          </a:p>
        </p:txBody>
      </p:sp>
      <p:pic>
        <p:nvPicPr>
          <p:cNvPr id="40962" name="Picture 2" descr="http://img0.liveinternet.ru/images/attach/c/5/86/694/86694664_Bexteev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00430" y="3286124"/>
            <a:ext cx="2285984" cy="3157911"/>
          </a:xfrm>
          <a:prstGeom prst="rect">
            <a:avLst/>
          </a:prstGeom>
          <a:noFill/>
        </p:spPr>
      </p:pic>
      <p:pic>
        <p:nvPicPr>
          <p:cNvPr id="40964" name="Picture 4" descr="http://lermontov.sch1262.ru/images/11/hero/005g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0034" y="3286124"/>
            <a:ext cx="2369432" cy="338137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Заголовок 1"/>
          <p:cNvSpPr>
            <a:spLocks noGrp="1"/>
          </p:cNvSpPr>
          <p:nvPr>
            <p:ph type="title"/>
          </p:nvPr>
        </p:nvSpPr>
        <p:spPr>
          <a:xfrm>
            <a:off x="1295400" y="142852"/>
            <a:ext cx="7086600" cy="1357322"/>
          </a:xfrm>
        </p:spPr>
        <p:txBody>
          <a:bodyPr/>
          <a:lstStyle/>
          <a:p>
            <a:r>
              <a:rPr lang="ru-RU" dirty="0" smtClean="0"/>
              <a:t>Книги-юбиляры –2015</a:t>
            </a:r>
          </a:p>
        </p:txBody>
      </p:sp>
      <p:sp>
        <p:nvSpPr>
          <p:cNvPr id="103427" name="Текст 2"/>
          <p:cNvSpPr>
            <a:spLocks noGrp="1"/>
          </p:cNvSpPr>
          <p:nvPr>
            <p:ph type="body" sz="half" idx="1"/>
          </p:nvPr>
        </p:nvSpPr>
        <p:spPr>
          <a:xfrm>
            <a:off x="142844" y="1285860"/>
            <a:ext cx="4619656" cy="4886340"/>
          </a:xfrm>
        </p:spPr>
        <p:txBody>
          <a:bodyPr/>
          <a:lstStyle/>
          <a:p>
            <a:r>
              <a:rPr lang="ru-RU" sz="2400" b="1" dirty="0" smtClean="0"/>
              <a:t>175 лет –</a:t>
            </a:r>
          </a:p>
          <a:p>
            <a:r>
              <a:rPr lang="ru-RU" sz="2400" b="1" dirty="0" smtClean="0"/>
              <a:t>«Мцыри»</a:t>
            </a:r>
            <a:r>
              <a:rPr lang="ru-RU" sz="2400" dirty="0" smtClean="0"/>
              <a:t> М.Ю.Лермонтова (1840)</a:t>
            </a:r>
          </a:p>
          <a:p>
            <a:endParaRPr lang="ru-RU" dirty="0" smtClean="0"/>
          </a:p>
        </p:txBody>
      </p:sp>
      <p:pic>
        <p:nvPicPr>
          <p:cNvPr id="103428" name="Содержимое 4" descr="Мцыри.gif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6858016" y="4572008"/>
            <a:ext cx="2190750" cy="2200275"/>
          </a:xfrm>
        </p:spPr>
      </p:pic>
      <p:pic>
        <p:nvPicPr>
          <p:cNvPr id="103429" name="Рисунок 5" descr="Мцыри 1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5072074"/>
            <a:ext cx="2867025" cy="164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0" y="6507163"/>
            <a:ext cx="9144000" cy="274637"/>
          </a:xfrm>
        </p:spPr>
        <p:txBody>
          <a:bodyPr/>
          <a:lstStyle/>
          <a:p>
            <a:pPr algn="ctr">
              <a:defRPr/>
            </a:pPr>
            <a:r>
              <a:rPr lang="ru-RU" dirty="0" smtClean="0"/>
              <a:t>Календарь 2014/15</a:t>
            </a:r>
            <a:endParaRPr lang="ru-RU" dirty="0"/>
          </a:p>
        </p:txBody>
      </p:sp>
      <p:pic>
        <p:nvPicPr>
          <p:cNvPr id="39938" name="Picture 2" descr="http://900igr.net/datai/literatura/Mtsyri/0017-010-Pochemu-pogib-Mtsyri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57488" y="2428868"/>
            <a:ext cx="3714776" cy="2536662"/>
          </a:xfrm>
          <a:prstGeom prst="rect">
            <a:avLst/>
          </a:prstGeom>
          <a:noFill/>
        </p:spPr>
      </p:pic>
      <p:pic>
        <p:nvPicPr>
          <p:cNvPr id="39942" name="Picture 6" descr="http://900igr.net/datai/literatura/Lermontov-Mtsyri/0004-005-Lermontov-Mtsyri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15140" y="1071546"/>
            <a:ext cx="2286016" cy="291732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Заголовок 1"/>
          <p:cNvSpPr>
            <a:spLocks noGrp="1"/>
          </p:cNvSpPr>
          <p:nvPr>
            <p:ph type="title"/>
          </p:nvPr>
        </p:nvSpPr>
        <p:spPr>
          <a:xfrm>
            <a:off x="1285875" y="214291"/>
            <a:ext cx="7086600" cy="1071570"/>
          </a:xfrm>
        </p:spPr>
        <p:txBody>
          <a:bodyPr/>
          <a:lstStyle/>
          <a:p>
            <a:r>
              <a:rPr lang="ru-RU" dirty="0" smtClean="0"/>
              <a:t>Книги-юбиляры –2015</a:t>
            </a:r>
          </a:p>
        </p:txBody>
      </p:sp>
      <p:sp>
        <p:nvSpPr>
          <p:cNvPr id="104451" name="Текст 2"/>
          <p:cNvSpPr>
            <a:spLocks noGrp="1"/>
          </p:cNvSpPr>
          <p:nvPr>
            <p:ph type="body" sz="half" idx="1"/>
          </p:nvPr>
        </p:nvSpPr>
        <p:spPr>
          <a:xfrm>
            <a:off x="214282" y="1357298"/>
            <a:ext cx="4143375" cy="3352800"/>
          </a:xfrm>
        </p:spPr>
        <p:txBody>
          <a:bodyPr>
            <a:normAutofit/>
          </a:bodyPr>
          <a:lstStyle/>
          <a:p>
            <a:r>
              <a:rPr lang="ru-RU" sz="2400" b="1" dirty="0" smtClean="0"/>
              <a:t>175 лет – </a:t>
            </a:r>
          </a:p>
          <a:p>
            <a:r>
              <a:rPr lang="ru-RU" sz="2400" b="1" dirty="0" smtClean="0"/>
              <a:t>«Двадцать лет спустя»</a:t>
            </a:r>
          </a:p>
          <a:p>
            <a:r>
              <a:rPr lang="ru-RU" sz="2400" dirty="0" smtClean="0"/>
              <a:t>А.Дюма (1845)</a:t>
            </a:r>
          </a:p>
          <a:p>
            <a:endParaRPr lang="ru-RU" sz="2400" dirty="0" smtClean="0"/>
          </a:p>
        </p:txBody>
      </p:sp>
      <p:pic>
        <p:nvPicPr>
          <p:cNvPr id="104452" name="Содержимое 4" descr="20 лет.jpg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6643702" y="1571612"/>
            <a:ext cx="2290763" cy="3000375"/>
          </a:xfrm>
        </p:spPr>
      </p:pic>
      <p:pic>
        <p:nvPicPr>
          <p:cNvPr id="104453" name="Рисунок 5" descr="20 лет 1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2910" y="3786190"/>
            <a:ext cx="1878952" cy="2405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57158" y="6507163"/>
            <a:ext cx="8572560" cy="274637"/>
          </a:xfrm>
        </p:spPr>
        <p:txBody>
          <a:bodyPr/>
          <a:lstStyle/>
          <a:p>
            <a:pPr algn="ctr">
              <a:defRPr/>
            </a:pPr>
            <a:r>
              <a:rPr lang="ru-RU" dirty="0" smtClean="0"/>
              <a:t>Календарь 2014/15</a:t>
            </a:r>
            <a:endParaRPr lang="ru-RU" dirty="0"/>
          </a:p>
        </p:txBody>
      </p:sp>
      <p:pic>
        <p:nvPicPr>
          <p:cNvPr id="38914" name="Picture 2" descr="http://img.labirint.ru/images/comments_pic/1151/05lab79ce1324291050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14678" y="2500306"/>
            <a:ext cx="2714644" cy="36195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0" y="6305550"/>
            <a:ext cx="9144000" cy="476250"/>
          </a:xfrm>
        </p:spPr>
        <p:txBody>
          <a:bodyPr/>
          <a:lstStyle/>
          <a:p>
            <a:pPr algn="ctr">
              <a:defRPr/>
            </a:pPr>
            <a:r>
              <a:rPr lang="ru-RU" dirty="0" smtClean="0"/>
              <a:t>Календарь 2014/15</a:t>
            </a:r>
            <a:endParaRPr lang="ru-RU" dirty="0"/>
          </a:p>
        </p:txBody>
      </p:sp>
      <p:sp>
        <p:nvSpPr>
          <p:cNvPr id="105474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057400" y="285750"/>
            <a:ext cx="7086600" cy="1428750"/>
          </a:xfrm>
        </p:spPr>
        <p:txBody>
          <a:bodyPr/>
          <a:lstStyle/>
          <a:p>
            <a:r>
              <a:rPr lang="ru-RU" dirty="0" smtClean="0"/>
              <a:t>Книги-юбиляры –2015</a:t>
            </a:r>
          </a:p>
        </p:txBody>
      </p:sp>
      <p:sp>
        <p:nvSpPr>
          <p:cNvPr id="105475" name="Текст 2"/>
          <p:cNvSpPr>
            <a:spLocks noGrp="1"/>
          </p:cNvSpPr>
          <p:nvPr>
            <p:ph type="body" sz="half" idx="4294967295"/>
          </p:nvPr>
        </p:nvSpPr>
        <p:spPr>
          <a:xfrm>
            <a:off x="0" y="1857375"/>
            <a:ext cx="3467100" cy="3352800"/>
          </a:xfrm>
        </p:spPr>
        <p:txBody>
          <a:bodyPr/>
          <a:lstStyle/>
          <a:p>
            <a:r>
              <a:rPr lang="ru-RU" sz="2400" b="1" dirty="0" smtClean="0"/>
              <a:t>175 лет –</a:t>
            </a:r>
          </a:p>
          <a:p>
            <a:r>
              <a:rPr lang="ru-RU" sz="2400" b="1" dirty="0" smtClean="0"/>
              <a:t> «Королева Марго»</a:t>
            </a:r>
            <a:r>
              <a:rPr lang="ru-RU" sz="2400" dirty="0" smtClean="0"/>
              <a:t> </a:t>
            </a:r>
          </a:p>
          <a:p>
            <a:r>
              <a:rPr lang="ru-RU" sz="2400" dirty="0" smtClean="0"/>
              <a:t>А.Дюма (1845)</a:t>
            </a:r>
          </a:p>
          <a:p>
            <a:endParaRPr lang="ru-RU" dirty="0" smtClean="0"/>
          </a:p>
        </p:txBody>
      </p:sp>
      <p:pic>
        <p:nvPicPr>
          <p:cNvPr id="105477" name="Рисунок 5" descr="Королева Мар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29520" y="1357298"/>
            <a:ext cx="1575113" cy="23574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0" name="Picture 2" descr="http://designevr.narod.ru/photo12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0034" y="4071942"/>
            <a:ext cx="1763830" cy="2549536"/>
          </a:xfrm>
          <a:prstGeom prst="rect">
            <a:avLst/>
          </a:prstGeom>
          <a:noFill/>
        </p:spPr>
      </p:pic>
      <p:pic>
        <p:nvPicPr>
          <p:cNvPr id="37892" name="Picture 4" descr="http://designevr.narod.ru/photo13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57554" y="2428868"/>
            <a:ext cx="2451335" cy="3543293"/>
          </a:xfrm>
          <a:prstGeom prst="rect">
            <a:avLst/>
          </a:prstGeom>
          <a:noFill/>
        </p:spPr>
      </p:pic>
      <p:pic>
        <p:nvPicPr>
          <p:cNvPr id="37894" name="Picture 6" descr="http://designevr.narod.ru/photo16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15140" y="4000504"/>
            <a:ext cx="1857388" cy="268477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0" y="6305550"/>
            <a:ext cx="9144000" cy="476250"/>
          </a:xfrm>
        </p:spPr>
        <p:txBody>
          <a:bodyPr/>
          <a:lstStyle/>
          <a:p>
            <a:pPr algn="ctr">
              <a:defRPr/>
            </a:pPr>
            <a:r>
              <a:rPr lang="ru-RU" dirty="0" smtClean="0"/>
              <a:t>Календарь 2014/15</a:t>
            </a:r>
            <a:endParaRPr lang="ru-RU" dirty="0"/>
          </a:p>
        </p:txBody>
      </p:sp>
      <p:sp>
        <p:nvSpPr>
          <p:cNvPr id="106498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057400" y="0"/>
            <a:ext cx="7086600" cy="1214438"/>
          </a:xfrm>
        </p:spPr>
        <p:txBody>
          <a:bodyPr/>
          <a:lstStyle/>
          <a:p>
            <a:r>
              <a:rPr lang="ru-RU" dirty="0" smtClean="0"/>
              <a:t>Книги-юбиляры –2015</a:t>
            </a:r>
          </a:p>
        </p:txBody>
      </p:sp>
      <p:sp>
        <p:nvSpPr>
          <p:cNvPr id="106499" name="Текст 2"/>
          <p:cNvSpPr>
            <a:spLocks noGrp="1"/>
          </p:cNvSpPr>
          <p:nvPr>
            <p:ph type="body" sz="half" idx="4294967295"/>
          </p:nvPr>
        </p:nvSpPr>
        <p:spPr>
          <a:xfrm>
            <a:off x="0" y="1071563"/>
            <a:ext cx="3467100" cy="5100637"/>
          </a:xfrm>
        </p:spPr>
        <p:txBody>
          <a:bodyPr/>
          <a:lstStyle/>
          <a:p>
            <a:r>
              <a:rPr lang="ru-RU" sz="2400" b="1" dirty="0" smtClean="0"/>
              <a:t>170 лет – </a:t>
            </a:r>
          </a:p>
          <a:p>
            <a:r>
              <a:rPr lang="ru-RU" sz="2400" b="1" dirty="0" smtClean="0"/>
              <a:t>«Бедные люди»</a:t>
            </a:r>
            <a:r>
              <a:rPr lang="ru-RU" sz="2400" dirty="0" smtClean="0"/>
              <a:t> Ф.М.Достоевского (1845)</a:t>
            </a:r>
          </a:p>
          <a:p>
            <a:endParaRPr lang="ru-RU" dirty="0" smtClean="0"/>
          </a:p>
        </p:txBody>
      </p:sp>
      <p:pic>
        <p:nvPicPr>
          <p:cNvPr id="106501" name="Рисунок 5" descr="Бедные люди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58016" y="4929198"/>
            <a:ext cx="1982788" cy="1785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6" name="Picture 2" descr="F_M_Dostoevskij__Bednye_lyudi_Belye_nochi_Netochka_Nezvanova_Krotkaya (200x331, 39Kb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16" y="1071546"/>
            <a:ext cx="1905000" cy="3152775"/>
          </a:xfrm>
          <a:prstGeom prst="rect">
            <a:avLst/>
          </a:prstGeom>
          <a:noFill/>
        </p:spPr>
      </p:pic>
      <p:pic>
        <p:nvPicPr>
          <p:cNvPr id="36868" name="Picture 4" descr="1661266_index_pic (450x600, 187Kb)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00298" y="3214686"/>
            <a:ext cx="2053823" cy="2738430"/>
          </a:xfrm>
          <a:prstGeom prst="rect">
            <a:avLst/>
          </a:prstGeom>
          <a:noFill/>
        </p:spPr>
      </p:pic>
      <p:pic>
        <p:nvPicPr>
          <p:cNvPr id="36870" name="Picture 6" descr="1661266_13175b46a86bf23fc92675451951d452 (408x650, 68Kb)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2844" y="3357562"/>
            <a:ext cx="1969765" cy="3143242"/>
          </a:xfrm>
          <a:prstGeom prst="rect">
            <a:avLst/>
          </a:prstGeom>
          <a:noFill/>
        </p:spPr>
      </p:pic>
      <p:pic>
        <p:nvPicPr>
          <p:cNvPr id="36872" name="Picture 8" descr="1661266_index_pic4 (439x600, 225Kb)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00562" y="1142984"/>
            <a:ext cx="2058228" cy="28098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Заголовок 1"/>
          <p:cNvSpPr>
            <a:spLocks noGrp="1"/>
          </p:cNvSpPr>
          <p:nvPr>
            <p:ph type="title"/>
          </p:nvPr>
        </p:nvSpPr>
        <p:spPr>
          <a:xfrm>
            <a:off x="1285852" y="214290"/>
            <a:ext cx="7086600" cy="1428760"/>
          </a:xfrm>
        </p:spPr>
        <p:txBody>
          <a:bodyPr/>
          <a:lstStyle/>
          <a:p>
            <a:r>
              <a:rPr lang="ru-RU" dirty="0" smtClean="0"/>
              <a:t>Книги-юбиляры –2015</a:t>
            </a:r>
          </a:p>
        </p:txBody>
      </p:sp>
      <p:sp>
        <p:nvSpPr>
          <p:cNvPr id="107523" name="Текст 2"/>
          <p:cNvSpPr>
            <a:spLocks noGrp="1"/>
          </p:cNvSpPr>
          <p:nvPr>
            <p:ph type="body" sz="half" idx="1"/>
          </p:nvPr>
        </p:nvSpPr>
        <p:spPr>
          <a:xfrm>
            <a:off x="357158" y="1285860"/>
            <a:ext cx="3467100" cy="3352800"/>
          </a:xfrm>
        </p:spPr>
        <p:txBody>
          <a:bodyPr>
            <a:normAutofit/>
          </a:bodyPr>
          <a:lstStyle/>
          <a:p>
            <a:r>
              <a:rPr lang="ru-RU" sz="2400" b="1" dirty="0" smtClean="0"/>
              <a:t>165 лет – </a:t>
            </a:r>
          </a:p>
          <a:p>
            <a:r>
              <a:rPr lang="ru-RU" sz="2400" b="1" dirty="0" smtClean="0"/>
              <a:t>«Жизнь Дэвида </a:t>
            </a:r>
            <a:r>
              <a:rPr lang="ru-RU" sz="2400" b="1" dirty="0" err="1" smtClean="0"/>
              <a:t>Копперфильда</a:t>
            </a:r>
            <a:r>
              <a:rPr lang="ru-RU" sz="2400" b="1" dirty="0" smtClean="0"/>
              <a:t>, рассказанная им самим»</a:t>
            </a:r>
            <a:r>
              <a:rPr lang="ru-RU" sz="2400" dirty="0" smtClean="0"/>
              <a:t> Ч.Диккенса (1850)</a:t>
            </a:r>
          </a:p>
          <a:p>
            <a:endParaRPr lang="ru-RU" dirty="0" smtClean="0"/>
          </a:p>
        </p:txBody>
      </p:sp>
      <p:pic>
        <p:nvPicPr>
          <p:cNvPr id="107524" name="Содержимое 4" descr="Дэвид.jpg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6981825" y="714356"/>
            <a:ext cx="2162175" cy="2928938"/>
          </a:xfrm>
        </p:spPr>
      </p:pic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0" y="6507163"/>
            <a:ext cx="9144000" cy="274637"/>
          </a:xfrm>
        </p:spPr>
        <p:txBody>
          <a:bodyPr/>
          <a:lstStyle/>
          <a:p>
            <a:pPr algn="ctr">
              <a:defRPr/>
            </a:pPr>
            <a:r>
              <a:rPr lang="ru-RU" dirty="0" smtClean="0"/>
              <a:t>Календарь 2014/15</a:t>
            </a:r>
            <a:endParaRPr lang="ru-RU" dirty="0"/>
          </a:p>
        </p:txBody>
      </p:sp>
      <p:pic>
        <p:nvPicPr>
          <p:cNvPr id="35842" name="Picture 2" descr="http://img.labirint.ru/images/comments_pic/0912/02lab1vkh1237660023.jpg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4" y="3929066"/>
            <a:ext cx="3381375" cy="2476501"/>
          </a:xfrm>
          <a:prstGeom prst="rect">
            <a:avLst/>
          </a:prstGeom>
          <a:noFill/>
        </p:spPr>
      </p:pic>
      <p:pic>
        <p:nvPicPr>
          <p:cNvPr id="35844" name="Picture 4" descr="http://img.labirint.ru/images/comments_pic/0912/05lab1vkh1237660023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57620" y="1714488"/>
            <a:ext cx="2691059" cy="2033585"/>
          </a:xfrm>
          <a:prstGeom prst="rect">
            <a:avLst/>
          </a:prstGeom>
          <a:noFill/>
        </p:spPr>
      </p:pic>
      <p:pic>
        <p:nvPicPr>
          <p:cNvPr id="35846" name="Picture 6" descr="http://img.labirint.ru/images/comments_pic/0912/01lab1vkh1237660022.jpg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500694" y="3929066"/>
            <a:ext cx="3352800" cy="26098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Заголовок 1"/>
          <p:cNvSpPr>
            <a:spLocks noGrp="1"/>
          </p:cNvSpPr>
          <p:nvPr>
            <p:ph type="title"/>
          </p:nvPr>
        </p:nvSpPr>
        <p:spPr>
          <a:xfrm>
            <a:off x="1295400" y="0"/>
            <a:ext cx="7086600" cy="1500174"/>
          </a:xfrm>
        </p:spPr>
        <p:txBody>
          <a:bodyPr/>
          <a:lstStyle/>
          <a:p>
            <a:r>
              <a:rPr lang="ru-RU" dirty="0" smtClean="0"/>
              <a:t>Книги-юбиляры –2015</a:t>
            </a:r>
          </a:p>
        </p:txBody>
      </p:sp>
      <p:sp>
        <p:nvSpPr>
          <p:cNvPr id="108547" name="Текст 2"/>
          <p:cNvSpPr>
            <a:spLocks noGrp="1"/>
          </p:cNvSpPr>
          <p:nvPr>
            <p:ph type="body" sz="half" idx="1"/>
          </p:nvPr>
        </p:nvSpPr>
        <p:spPr>
          <a:xfrm>
            <a:off x="357158" y="1142984"/>
            <a:ext cx="4405342" cy="5029216"/>
          </a:xfrm>
        </p:spPr>
        <p:txBody>
          <a:bodyPr>
            <a:normAutofit/>
          </a:bodyPr>
          <a:lstStyle/>
          <a:p>
            <a:r>
              <a:rPr lang="ru-RU" sz="2400" b="1" dirty="0" smtClean="0"/>
              <a:t>160 лет – «Севастопольские рассказы»</a:t>
            </a:r>
            <a:r>
              <a:rPr lang="ru-RU" sz="2400" dirty="0" smtClean="0"/>
              <a:t> Л.Н.Толстого (1855)</a:t>
            </a:r>
          </a:p>
          <a:p>
            <a:endParaRPr lang="ru-RU" sz="2400" dirty="0" smtClean="0"/>
          </a:p>
        </p:txBody>
      </p:sp>
      <p:pic>
        <p:nvPicPr>
          <p:cNvPr id="108548" name="Содержимое 4" descr="Севастоп.jpg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858016" y="1071546"/>
            <a:ext cx="1866286" cy="2424106"/>
          </a:xfrm>
        </p:spPr>
      </p:pic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0" y="6507163"/>
            <a:ext cx="9144000" cy="274637"/>
          </a:xfrm>
        </p:spPr>
        <p:txBody>
          <a:bodyPr/>
          <a:lstStyle/>
          <a:p>
            <a:pPr algn="ctr">
              <a:defRPr/>
            </a:pPr>
            <a:r>
              <a:rPr lang="ru-RU" smtClean="0"/>
              <a:t>Календарь 2014/15</a:t>
            </a:r>
            <a:endParaRPr lang="ru-RU"/>
          </a:p>
        </p:txBody>
      </p:sp>
      <p:pic>
        <p:nvPicPr>
          <p:cNvPr id="34820" name="Picture 4" descr="http://img.labirint.ru/images/comments_pic/1216/05lab7kvh1335023999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059342"/>
            <a:ext cx="2428860" cy="3631940"/>
          </a:xfrm>
          <a:prstGeom prst="rect">
            <a:avLst/>
          </a:prstGeom>
          <a:noFill/>
        </p:spPr>
      </p:pic>
      <p:pic>
        <p:nvPicPr>
          <p:cNvPr id="34822" name="Picture 6" descr="http://img.labirint.ru/images/comments_pic/1216/08lab7kvh1335024001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57488" y="2285992"/>
            <a:ext cx="2214578" cy="3453533"/>
          </a:xfrm>
          <a:prstGeom prst="rect">
            <a:avLst/>
          </a:prstGeom>
          <a:noFill/>
        </p:spPr>
      </p:pic>
      <p:pic>
        <p:nvPicPr>
          <p:cNvPr id="34824" name="Picture 8" descr="http://img.labirint.ru/images/comments_pic/1216/04lab7kvh1335023999.jp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52288" y="4143380"/>
            <a:ext cx="3091712" cy="235743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Заголовок 1"/>
          <p:cNvSpPr>
            <a:spLocks noGrp="1"/>
          </p:cNvSpPr>
          <p:nvPr>
            <p:ph type="title"/>
          </p:nvPr>
        </p:nvSpPr>
        <p:spPr>
          <a:xfrm>
            <a:off x="1295400" y="285728"/>
            <a:ext cx="7086600" cy="1000132"/>
          </a:xfrm>
        </p:spPr>
        <p:txBody>
          <a:bodyPr/>
          <a:lstStyle/>
          <a:p>
            <a:r>
              <a:rPr lang="ru-RU" dirty="0" smtClean="0"/>
              <a:t>Книги-юбиляры –2015</a:t>
            </a:r>
          </a:p>
        </p:txBody>
      </p:sp>
      <p:sp>
        <p:nvSpPr>
          <p:cNvPr id="109571" name="Текст 2"/>
          <p:cNvSpPr>
            <a:spLocks noGrp="1"/>
          </p:cNvSpPr>
          <p:nvPr>
            <p:ph type="body" sz="half" idx="1"/>
          </p:nvPr>
        </p:nvSpPr>
        <p:spPr>
          <a:xfrm>
            <a:off x="214282" y="1285860"/>
            <a:ext cx="3467100" cy="3352800"/>
          </a:xfrm>
        </p:spPr>
        <p:txBody>
          <a:bodyPr/>
          <a:lstStyle/>
          <a:p>
            <a:r>
              <a:rPr lang="ru-RU" sz="2400" b="1" dirty="0" smtClean="0"/>
              <a:t>160 лет – </a:t>
            </a:r>
            <a:br>
              <a:rPr lang="ru-RU" sz="2400" b="1" dirty="0" smtClean="0"/>
            </a:br>
            <a:r>
              <a:rPr lang="ru-RU" sz="2400" b="1" dirty="0" smtClean="0"/>
              <a:t>«Песнь о </a:t>
            </a:r>
            <a:r>
              <a:rPr lang="ru-RU" sz="2400" b="1" dirty="0" err="1" smtClean="0"/>
              <a:t>Гайавате</a:t>
            </a:r>
            <a:r>
              <a:rPr lang="ru-RU" sz="2400" b="1" dirty="0" smtClean="0"/>
              <a:t>»</a:t>
            </a:r>
            <a:r>
              <a:rPr lang="ru-RU" sz="2400" dirty="0" smtClean="0"/>
              <a:t> Г.У.Лонгфелло (1855)</a:t>
            </a:r>
          </a:p>
          <a:p>
            <a:endParaRPr lang="ru-RU" dirty="0" smtClean="0"/>
          </a:p>
        </p:txBody>
      </p:sp>
      <p:pic>
        <p:nvPicPr>
          <p:cNvPr id="109572" name="Содержимое 4" descr="Песнь о Гая.jpg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858016" y="1142984"/>
            <a:ext cx="2150501" cy="2781296"/>
          </a:xfrm>
        </p:spPr>
      </p:pic>
      <p:pic>
        <p:nvPicPr>
          <p:cNvPr id="109573" name="Рисунок 5" descr="Песнь о Гая 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9058" y="2071678"/>
            <a:ext cx="1562100" cy="223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0" y="6507163"/>
            <a:ext cx="9144000" cy="274637"/>
          </a:xfrm>
        </p:spPr>
        <p:txBody>
          <a:bodyPr/>
          <a:lstStyle/>
          <a:p>
            <a:pPr algn="ctr">
              <a:defRPr/>
            </a:pPr>
            <a:r>
              <a:rPr lang="ru-RU" dirty="0" smtClean="0"/>
              <a:t>Календарь 2014/15</a:t>
            </a:r>
            <a:endParaRPr lang="ru-RU" dirty="0"/>
          </a:p>
        </p:txBody>
      </p:sp>
      <p:pic>
        <p:nvPicPr>
          <p:cNvPr id="33796" name="Picture 4" descr="http://artlib.ru/objects/gallery_419/artlib_gallery-209923-b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2844" y="4704582"/>
            <a:ext cx="3286116" cy="2153418"/>
          </a:xfrm>
          <a:prstGeom prst="rect">
            <a:avLst/>
          </a:prstGeom>
          <a:noFill/>
        </p:spPr>
      </p:pic>
      <p:pic>
        <p:nvPicPr>
          <p:cNvPr id="33798" name="Picture 6" descr="http://www.ug.ru/old/96.07/jpg/071602.gif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14348" y="2857496"/>
            <a:ext cx="2171700" cy="1543051"/>
          </a:xfrm>
          <a:prstGeom prst="rect">
            <a:avLst/>
          </a:prstGeom>
          <a:noFill/>
        </p:spPr>
      </p:pic>
      <p:pic>
        <p:nvPicPr>
          <p:cNvPr id="33800" name="Picture 8" descr="http://artlib.ru/objects/gallery_419/artlib_gallery-209922-b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72132" y="4645726"/>
            <a:ext cx="3429024" cy="221227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357158" y="6305550"/>
            <a:ext cx="8253442" cy="476250"/>
          </a:xfrm>
        </p:spPr>
        <p:txBody>
          <a:bodyPr/>
          <a:lstStyle/>
          <a:p>
            <a:pPr algn="ctr">
              <a:defRPr/>
            </a:pPr>
            <a:r>
              <a:rPr lang="ru-RU" dirty="0" smtClean="0"/>
              <a:t>Календарь 2014/15</a:t>
            </a:r>
            <a:endParaRPr lang="ru-RU" dirty="0"/>
          </a:p>
        </p:txBody>
      </p:sp>
      <p:sp>
        <p:nvSpPr>
          <p:cNvPr id="110594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057400" y="142875"/>
            <a:ext cx="7086600" cy="1071563"/>
          </a:xfrm>
        </p:spPr>
        <p:txBody>
          <a:bodyPr/>
          <a:lstStyle/>
          <a:p>
            <a:r>
              <a:rPr lang="ru-RU" dirty="0" smtClean="0"/>
              <a:t>Книги-юбиляры –2015</a:t>
            </a:r>
          </a:p>
        </p:txBody>
      </p:sp>
      <p:sp>
        <p:nvSpPr>
          <p:cNvPr id="110595" name="Текст 2"/>
          <p:cNvSpPr>
            <a:spLocks noGrp="1"/>
          </p:cNvSpPr>
          <p:nvPr>
            <p:ph type="body" sz="half" idx="4294967295"/>
          </p:nvPr>
        </p:nvSpPr>
        <p:spPr>
          <a:xfrm>
            <a:off x="0" y="1214438"/>
            <a:ext cx="3467100" cy="4957762"/>
          </a:xfrm>
        </p:spPr>
        <p:txBody>
          <a:bodyPr/>
          <a:lstStyle/>
          <a:p>
            <a:r>
              <a:rPr lang="ru-RU" sz="2400" b="1" dirty="0" smtClean="0"/>
              <a:t>150 лет – </a:t>
            </a:r>
          </a:p>
          <a:p>
            <a:r>
              <a:rPr lang="ru-RU" sz="2400" b="1" dirty="0" smtClean="0"/>
              <a:t>«Алиса в стране чудес»</a:t>
            </a:r>
            <a:r>
              <a:rPr lang="ru-RU" sz="2400" dirty="0" smtClean="0"/>
              <a:t> Л.Кэрролла (1865)</a:t>
            </a:r>
          </a:p>
          <a:p>
            <a:endParaRPr lang="ru-RU" dirty="0" smtClean="0"/>
          </a:p>
        </p:txBody>
      </p:sp>
      <p:pic>
        <p:nvPicPr>
          <p:cNvPr id="110597" name="Рисунок 5" descr="Алиса 1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714752"/>
            <a:ext cx="2000264" cy="29781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0" name="Picture 2" descr="http://i.allday.ru/uploads/posts/1204130638_alice_36_izmen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28926" y="2362610"/>
            <a:ext cx="2071702" cy="3031759"/>
          </a:xfrm>
          <a:prstGeom prst="rect">
            <a:avLst/>
          </a:prstGeom>
          <a:noFill/>
        </p:spPr>
      </p:pic>
      <p:pic>
        <p:nvPicPr>
          <p:cNvPr id="32774" name="Picture 6" descr="http://cp12.nevsepic.com.ua/57/thumbs/1354218753-0537181-www.nevsepic.com.ua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72264" y="1142984"/>
            <a:ext cx="2070174" cy="3096980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785918" y="6215082"/>
            <a:ext cx="41434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i="1" dirty="0" smtClean="0"/>
              <a:t>Иллюстрации </a:t>
            </a:r>
            <a:r>
              <a:rPr lang="ru-RU" sz="1200" i="1" dirty="0" err="1" smtClean="0"/>
              <a:t>Тэнниеля</a:t>
            </a:r>
            <a:r>
              <a:rPr lang="ru-RU" sz="1200" i="1" dirty="0" smtClean="0"/>
              <a:t> к книге «Алиса в стране чудес»</a:t>
            </a:r>
            <a:br>
              <a:rPr lang="ru-RU" sz="1200" i="1" dirty="0" smtClean="0"/>
            </a:br>
            <a:endParaRPr lang="ru-RU" sz="1200" i="1" dirty="0"/>
          </a:p>
        </p:txBody>
      </p:sp>
      <p:pic>
        <p:nvPicPr>
          <p:cNvPr id="32776" name="Picture 8" descr="Иллюстрации Тэнниеля к книге &quot;Алиса в стране чудес&quot;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58568" y="4857760"/>
            <a:ext cx="2985432" cy="20002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500034" y="6305550"/>
            <a:ext cx="8110566" cy="476250"/>
          </a:xfrm>
        </p:spPr>
        <p:txBody>
          <a:bodyPr/>
          <a:lstStyle/>
          <a:p>
            <a:pPr algn="ctr">
              <a:defRPr/>
            </a:pPr>
            <a:r>
              <a:rPr lang="ru-RU" dirty="0" smtClean="0"/>
              <a:t>Календарь 2014/15</a:t>
            </a:r>
            <a:endParaRPr lang="ru-RU" dirty="0"/>
          </a:p>
        </p:txBody>
      </p:sp>
      <p:pic>
        <p:nvPicPr>
          <p:cNvPr id="6" name="Содержимое 4" descr="Алиса в стране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86182" y="214290"/>
            <a:ext cx="1967776" cy="2566982"/>
          </a:xfrm>
          <a:prstGeom prst="rect">
            <a:avLst/>
          </a:prstGeom>
        </p:spPr>
      </p:pic>
      <p:pic>
        <p:nvPicPr>
          <p:cNvPr id="155651" name="Picture 3" descr="http://img-fotki.yandex.ru/get/3104/tapirr.10b/0_23812_9f06ca60_orig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14290"/>
            <a:ext cx="2786082" cy="3211543"/>
          </a:xfrm>
          <a:prstGeom prst="rect">
            <a:avLst/>
          </a:prstGeom>
          <a:noFill/>
        </p:spPr>
      </p:pic>
      <p:pic>
        <p:nvPicPr>
          <p:cNvPr id="155653" name="Picture 5" descr="http://img-fotki.yandex.ru/get/3810/svetikhr.84/0_28630_a11beb1e_XL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43702" y="214290"/>
            <a:ext cx="2308022" cy="3267996"/>
          </a:xfrm>
          <a:prstGeom prst="rect">
            <a:avLst/>
          </a:prstGeom>
          <a:noFill/>
        </p:spPr>
      </p:pic>
      <p:pic>
        <p:nvPicPr>
          <p:cNvPr id="155655" name="Picture 7" descr="http://img-fotki.yandex.ru/get/3110/vifslatofsla.6/0_7bf8_a29e23f4_XL.jp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500438"/>
            <a:ext cx="2285984" cy="2393419"/>
          </a:xfrm>
          <a:prstGeom prst="rect">
            <a:avLst/>
          </a:prstGeom>
          <a:noFill/>
        </p:spPr>
      </p:pic>
      <p:pic>
        <p:nvPicPr>
          <p:cNvPr id="155657" name="Picture 9" descr="Алиса в стране чудес. Иллюстрации и картинки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15089" y="3714752"/>
            <a:ext cx="2028911" cy="2833674"/>
          </a:xfrm>
          <a:prstGeom prst="rect">
            <a:avLst/>
          </a:prstGeom>
          <a:noFill/>
        </p:spPr>
      </p:pic>
      <p:pic>
        <p:nvPicPr>
          <p:cNvPr id="155659" name="Picture 11" descr="Алиса в стране чудес. Иллюстрации и картинки"/>
          <p:cNvPicPr>
            <a:picLocks noChangeAspect="1" noChangeArrowheads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71868" y="3286124"/>
            <a:ext cx="2286016" cy="2401140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142845" y="6000768"/>
            <a:ext cx="6572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 smtClean="0">
                <a:hlinkClick r:id="rId12"/>
              </a:rPr>
              <a:t>http://dreamworlds.ru/kartinki/12657-alisa-v-strane-chudes.-illjustracii-i-kartinki.html</a:t>
            </a:r>
            <a:r>
              <a:rPr lang="ru-RU" sz="1200" i="1" dirty="0" smtClean="0"/>
              <a:t> </a:t>
            </a:r>
            <a:endParaRPr lang="ru-RU" sz="1200" i="1" dirty="0"/>
          </a:p>
        </p:txBody>
      </p:sp>
    </p:spTree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Заголовок 1"/>
          <p:cNvSpPr>
            <a:spLocks noGrp="1"/>
          </p:cNvSpPr>
          <p:nvPr>
            <p:ph type="title"/>
          </p:nvPr>
        </p:nvSpPr>
        <p:spPr>
          <a:xfrm>
            <a:off x="1295400" y="0"/>
            <a:ext cx="7086600" cy="857232"/>
          </a:xfrm>
        </p:spPr>
        <p:txBody>
          <a:bodyPr/>
          <a:lstStyle/>
          <a:p>
            <a:r>
              <a:rPr lang="ru-RU" dirty="0" smtClean="0"/>
              <a:t>Книги-юбиляры –2015</a:t>
            </a:r>
          </a:p>
        </p:txBody>
      </p:sp>
      <p:sp>
        <p:nvSpPr>
          <p:cNvPr id="111619" name="Текст 2"/>
          <p:cNvSpPr>
            <a:spLocks noGrp="1"/>
          </p:cNvSpPr>
          <p:nvPr>
            <p:ph type="body" sz="half" idx="1"/>
          </p:nvPr>
        </p:nvSpPr>
        <p:spPr>
          <a:xfrm>
            <a:off x="142844" y="928670"/>
            <a:ext cx="4141124" cy="5243530"/>
          </a:xfrm>
        </p:spPr>
        <p:txBody>
          <a:bodyPr/>
          <a:lstStyle/>
          <a:p>
            <a:r>
              <a:rPr lang="ru-RU" sz="2400" b="1" dirty="0" smtClean="0"/>
              <a:t>150 лет – </a:t>
            </a:r>
          </a:p>
          <a:p>
            <a:r>
              <a:rPr lang="ru-RU" sz="2400" b="1" dirty="0" smtClean="0"/>
              <a:t>«Ганс </a:t>
            </a:r>
            <a:r>
              <a:rPr lang="ru-RU" sz="2400" b="1" dirty="0" err="1" smtClean="0"/>
              <a:t>Бринкер</a:t>
            </a:r>
            <a:r>
              <a:rPr lang="ru-RU" sz="2400" b="1" dirty="0" smtClean="0"/>
              <a:t>, </a:t>
            </a:r>
            <a:br>
              <a:rPr lang="ru-RU" sz="2400" b="1" dirty="0" smtClean="0"/>
            </a:br>
            <a:r>
              <a:rPr lang="ru-RU" sz="2400" b="1" dirty="0" smtClean="0"/>
              <a:t>или Серебряные коньки»</a:t>
            </a:r>
            <a:r>
              <a:rPr lang="ru-RU" sz="2400" dirty="0" smtClean="0"/>
              <a:t> </a:t>
            </a:r>
          </a:p>
          <a:p>
            <a:r>
              <a:rPr lang="ru-RU" sz="2400" dirty="0" smtClean="0"/>
              <a:t>М.Додж (1865)</a:t>
            </a:r>
          </a:p>
          <a:p>
            <a:endParaRPr lang="ru-RU" dirty="0" smtClean="0"/>
          </a:p>
        </p:txBody>
      </p:sp>
      <p:pic>
        <p:nvPicPr>
          <p:cNvPr id="111620" name="Содержимое 4" descr="Коньки 1.jpg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7131496" y="642918"/>
            <a:ext cx="1905000" cy="2971800"/>
          </a:xfrm>
          <a:ln>
            <a:solidFill>
              <a:schemeClr val="tx1"/>
            </a:solidFill>
          </a:ln>
        </p:spPr>
      </p:pic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0" y="6507163"/>
            <a:ext cx="9144000" cy="274637"/>
          </a:xfrm>
        </p:spPr>
        <p:txBody>
          <a:bodyPr/>
          <a:lstStyle/>
          <a:p>
            <a:pPr algn="ctr">
              <a:defRPr/>
            </a:pPr>
            <a:r>
              <a:rPr lang="ru-RU" dirty="0" smtClean="0"/>
              <a:t>Календарь 2014/15</a:t>
            </a:r>
            <a:endParaRPr lang="ru-RU" dirty="0"/>
          </a:p>
        </p:txBody>
      </p:sp>
      <p:pic>
        <p:nvPicPr>
          <p:cNvPr id="31746" name="Picture 2" descr="http://img.labirint.ru/images/comments_pic/0840/01labbofl1223201854.jpg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34197" y="1142984"/>
            <a:ext cx="2886075" cy="4762500"/>
          </a:xfrm>
          <a:prstGeom prst="rect">
            <a:avLst/>
          </a:prstGeom>
          <a:noFill/>
        </p:spPr>
      </p:pic>
      <p:pic>
        <p:nvPicPr>
          <p:cNvPr id="31748" name="Picture 4" descr="http://img-fotki.yandex.ru/get/4429/30070931.11/0_87909_db529869_XL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857628"/>
            <a:ext cx="3857620" cy="2714800"/>
          </a:xfrm>
          <a:prstGeom prst="rect">
            <a:avLst/>
          </a:prstGeom>
          <a:noFill/>
        </p:spPr>
      </p:pic>
      <p:pic>
        <p:nvPicPr>
          <p:cNvPr id="31750" name="Picture 6" descr="http://img.labirint.ru/images/comments_pic/1205/07lab86qj1327923061.jp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07670" y="4000504"/>
            <a:ext cx="1928826" cy="257606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Заголовок 1"/>
          <p:cNvSpPr>
            <a:spLocks noGrp="1"/>
          </p:cNvSpPr>
          <p:nvPr>
            <p:ph type="title"/>
          </p:nvPr>
        </p:nvSpPr>
        <p:spPr>
          <a:xfrm>
            <a:off x="1295400" y="0"/>
            <a:ext cx="7086600" cy="1214422"/>
          </a:xfrm>
        </p:spPr>
        <p:txBody>
          <a:bodyPr/>
          <a:lstStyle/>
          <a:p>
            <a:r>
              <a:rPr lang="ru-RU" dirty="0" smtClean="0"/>
              <a:t>Книги-юбиляры –2015</a:t>
            </a:r>
          </a:p>
        </p:txBody>
      </p:sp>
      <p:sp>
        <p:nvSpPr>
          <p:cNvPr id="112643" name="Текст 2"/>
          <p:cNvSpPr>
            <a:spLocks noGrp="1"/>
          </p:cNvSpPr>
          <p:nvPr>
            <p:ph type="body" sz="half" idx="1"/>
          </p:nvPr>
        </p:nvSpPr>
        <p:spPr>
          <a:xfrm>
            <a:off x="0" y="1142984"/>
            <a:ext cx="4762500" cy="5029216"/>
          </a:xfrm>
        </p:spPr>
        <p:txBody>
          <a:bodyPr/>
          <a:lstStyle/>
          <a:p>
            <a:r>
              <a:rPr lang="ru-RU" sz="2400" b="1" dirty="0" smtClean="0"/>
              <a:t>145 лет – </a:t>
            </a:r>
          </a:p>
          <a:p>
            <a:r>
              <a:rPr lang="ru-RU" sz="2400" b="1" dirty="0" smtClean="0"/>
              <a:t>«20 000 лье под водой» </a:t>
            </a:r>
          </a:p>
          <a:p>
            <a:r>
              <a:rPr lang="ru-RU" sz="2400" dirty="0" smtClean="0"/>
              <a:t>Ж.Верна (1870)</a:t>
            </a:r>
          </a:p>
          <a:p>
            <a:endParaRPr lang="ru-RU" dirty="0" smtClean="0"/>
          </a:p>
        </p:txBody>
      </p:sp>
      <p:pic>
        <p:nvPicPr>
          <p:cNvPr id="112644" name="Содержимое 4" descr="20 000 лье 1.jpg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7000892" y="571480"/>
            <a:ext cx="1905000" cy="2667000"/>
          </a:xfrm>
        </p:spPr>
      </p:pic>
      <p:pic>
        <p:nvPicPr>
          <p:cNvPr id="112645" name="Рисунок 5" descr="20 000 лье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7686" y="1785926"/>
            <a:ext cx="2286000" cy="330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0" y="6507163"/>
            <a:ext cx="9144000" cy="274637"/>
          </a:xfrm>
        </p:spPr>
        <p:txBody>
          <a:bodyPr/>
          <a:lstStyle/>
          <a:p>
            <a:pPr algn="ctr">
              <a:defRPr/>
            </a:pPr>
            <a:r>
              <a:rPr lang="ru-RU" dirty="0" smtClean="0"/>
              <a:t>Календарь 2014/15</a:t>
            </a:r>
            <a:endParaRPr lang="ru-RU" dirty="0"/>
          </a:p>
        </p:txBody>
      </p:sp>
      <p:pic>
        <p:nvPicPr>
          <p:cNvPr id="30722" name="Picture 2" descr="http://i.arts.in.ua/i/6365/f_illyustraciyajvern20tysle-pod-vodoy_zelenskiy_yaroslav_1305750394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2844" y="3214686"/>
            <a:ext cx="4000496" cy="297507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500034" y="6305550"/>
            <a:ext cx="8110566" cy="476250"/>
          </a:xfrm>
        </p:spPr>
        <p:txBody>
          <a:bodyPr/>
          <a:lstStyle/>
          <a:p>
            <a:pPr algn="ctr">
              <a:defRPr/>
            </a:pPr>
            <a:r>
              <a:rPr lang="ru-RU" dirty="0" smtClean="0"/>
              <a:t>Календарь 2014/15</a:t>
            </a:r>
            <a:endParaRPr lang="ru-RU" dirty="0"/>
          </a:p>
        </p:txBody>
      </p:sp>
      <p:sp>
        <p:nvSpPr>
          <p:cNvPr id="113666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057400" y="0"/>
            <a:ext cx="7086600" cy="1447800"/>
          </a:xfrm>
        </p:spPr>
        <p:txBody>
          <a:bodyPr/>
          <a:lstStyle/>
          <a:p>
            <a:r>
              <a:rPr lang="ru-RU" dirty="0" smtClean="0"/>
              <a:t>Книги-юбиляры –2015</a:t>
            </a:r>
          </a:p>
        </p:txBody>
      </p:sp>
      <p:sp>
        <p:nvSpPr>
          <p:cNvPr id="113667" name="Текст 2"/>
          <p:cNvSpPr>
            <a:spLocks noGrp="1"/>
          </p:cNvSpPr>
          <p:nvPr>
            <p:ph type="body" sz="half" idx="4294967295"/>
          </p:nvPr>
        </p:nvSpPr>
        <p:spPr>
          <a:xfrm>
            <a:off x="0" y="1071563"/>
            <a:ext cx="4048125" cy="4429125"/>
          </a:xfrm>
        </p:spPr>
        <p:txBody>
          <a:bodyPr/>
          <a:lstStyle/>
          <a:p>
            <a:r>
              <a:rPr lang="ru-RU" sz="2400" b="1" dirty="0" smtClean="0"/>
              <a:t>145 лет – «Дедушка </a:t>
            </a:r>
            <a:r>
              <a:rPr lang="ru-RU" sz="2400" b="1" dirty="0" err="1" smtClean="0"/>
              <a:t>Мазай</a:t>
            </a:r>
            <a:r>
              <a:rPr lang="ru-RU" sz="2400" b="1" dirty="0" smtClean="0"/>
              <a:t> и зайцы»</a:t>
            </a:r>
            <a:r>
              <a:rPr lang="ru-RU" sz="2400" dirty="0" smtClean="0"/>
              <a:t> Н.А.Некрасова (1870)</a:t>
            </a:r>
          </a:p>
          <a:p>
            <a:endParaRPr lang="ru-RU" dirty="0" smtClean="0"/>
          </a:p>
        </p:txBody>
      </p:sp>
      <p:pic>
        <p:nvPicPr>
          <p:cNvPr id="113669" name="Рисунок 5" descr="Мазай 1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29322" y="1285860"/>
            <a:ext cx="3000396" cy="1927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8" name="Picture 2" descr="http://www.gostei.ru/uploads/posts/2013-05/1367518476_dedushka-mazay-i-zaycy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43604" y="4214818"/>
            <a:ext cx="3000396" cy="2173620"/>
          </a:xfrm>
          <a:prstGeom prst="rect">
            <a:avLst/>
          </a:prstGeom>
          <a:noFill/>
        </p:spPr>
      </p:pic>
      <p:pic>
        <p:nvPicPr>
          <p:cNvPr id="29700" name="Picture 4" descr="http://kostromka.ru/zontikov/nekrasov/img/123.gif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14678" y="2500306"/>
            <a:ext cx="2428892" cy="3218282"/>
          </a:xfrm>
          <a:prstGeom prst="rect">
            <a:avLst/>
          </a:prstGeom>
          <a:noFill/>
        </p:spPr>
      </p:pic>
      <p:pic>
        <p:nvPicPr>
          <p:cNvPr id="29702" name="Picture 6" descr="http://kostromka.ru/zontikov/nekrasov/img/122.gif">
            <a:hlinkClick r:id="rId5"/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286124"/>
            <a:ext cx="2046353" cy="314797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Заголовок 1"/>
          <p:cNvSpPr>
            <a:spLocks noGrp="1"/>
          </p:cNvSpPr>
          <p:nvPr>
            <p:ph type="title"/>
          </p:nvPr>
        </p:nvSpPr>
        <p:spPr>
          <a:xfrm>
            <a:off x="1295400" y="0"/>
            <a:ext cx="7086600" cy="1571612"/>
          </a:xfrm>
        </p:spPr>
        <p:txBody>
          <a:bodyPr/>
          <a:lstStyle/>
          <a:p>
            <a:r>
              <a:rPr lang="ru-RU" dirty="0" smtClean="0"/>
              <a:t>Книги-юбиляры –2015</a:t>
            </a:r>
          </a:p>
        </p:txBody>
      </p:sp>
      <p:sp>
        <p:nvSpPr>
          <p:cNvPr id="114691" name="Текст 2"/>
          <p:cNvSpPr>
            <a:spLocks noGrp="1"/>
          </p:cNvSpPr>
          <p:nvPr>
            <p:ph type="body" sz="half" idx="1"/>
          </p:nvPr>
        </p:nvSpPr>
        <p:spPr>
          <a:xfrm>
            <a:off x="571500" y="1071546"/>
            <a:ext cx="3357563" cy="5100654"/>
          </a:xfrm>
        </p:spPr>
        <p:txBody>
          <a:bodyPr/>
          <a:lstStyle/>
          <a:p>
            <a:r>
              <a:rPr lang="ru-RU" sz="2400" b="1" dirty="0" smtClean="0"/>
              <a:t>140 лет – «Таинственный остров»</a:t>
            </a:r>
            <a:r>
              <a:rPr lang="ru-RU" sz="2400" dirty="0" smtClean="0"/>
              <a:t> Ж.Верна (1875)</a:t>
            </a:r>
          </a:p>
          <a:p>
            <a:endParaRPr lang="ru-RU" dirty="0" smtClean="0"/>
          </a:p>
        </p:txBody>
      </p:sp>
      <p:pic>
        <p:nvPicPr>
          <p:cNvPr id="114692" name="Содержимое 4" descr="Таинственный.jpg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6929454" y="714356"/>
            <a:ext cx="2005940" cy="3133723"/>
          </a:xfrm>
        </p:spPr>
      </p:pic>
      <p:pic>
        <p:nvPicPr>
          <p:cNvPr id="114693" name="Рисунок 5" descr="Таинственный 2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00892" y="4143380"/>
            <a:ext cx="1716523" cy="2500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0" y="6507163"/>
            <a:ext cx="9144000" cy="274637"/>
          </a:xfrm>
        </p:spPr>
        <p:txBody>
          <a:bodyPr/>
          <a:lstStyle/>
          <a:p>
            <a:pPr algn="ctr">
              <a:defRPr/>
            </a:pPr>
            <a:r>
              <a:rPr lang="ru-RU" smtClean="0"/>
              <a:t>Календарь 2014/15</a:t>
            </a:r>
            <a:endParaRPr lang="ru-RU"/>
          </a:p>
        </p:txBody>
      </p:sp>
      <p:pic>
        <p:nvPicPr>
          <p:cNvPr id="28674" name="Picture 2" descr="http://illustrator.indians.ru/book/0029-verne/059.pn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5720" y="3429017"/>
            <a:ext cx="2110143" cy="3428983"/>
          </a:xfrm>
          <a:prstGeom prst="rect">
            <a:avLst/>
          </a:prstGeom>
          <a:noFill/>
        </p:spPr>
      </p:pic>
      <p:pic>
        <p:nvPicPr>
          <p:cNvPr id="28676" name="Picture 4" descr="http://illustrator.indians.ru/book/0029-verne/071.png">
            <a:hlinkClick r:id="rId4"/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57554" y="2357430"/>
            <a:ext cx="2428892" cy="394694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214282" y="6305550"/>
            <a:ext cx="8396318" cy="476250"/>
          </a:xfrm>
        </p:spPr>
        <p:txBody>
          <a:bodyPr/>
          <a:lstStyle/>
          <a:p>
            <a:pPr algn="ctr">
              <a:defRPr/>
            </a:pPr>
            <a:r>
              <a:rPr lang="ru-RU" dirty="0" smtClean="0"/>
              <a:t>Календарь 2014/15</a:t>
            </a:r>
            <a:endParaRPr lang="ru-RU" dirty="0"/>
          </a:p>
        </p:txBody>
      </p:sp>
      <p:sp>
        <p:nvSpPr>
          <p:cNvPr id="115714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7086600" cy="1447800"/>
          </a:xfrm>
        </p:spPr>
        <p:txBody>
          <a:bodyPr/>
          <a:lstStyle/>
          <a:p>
            <a:r>
              <a:rPr lang="ru-RU" dirty="0" smtClean="0"/>
              <a:t>Книги-юбиляры –2015</a:t>
            </a:r>
          </a:p>
        </p:txBody>
      </p:sp>
      <p:sp>
        <p:nvSpPr>
          <p:cNvPr id="115715" name="Текст 2"/>
          <p:cNvSpPr>
            <a:spLocks noGrp="1"/>
          </p:cNvSpPr>
          <p:nvPr>
            <p:ph type="body" sz="half" idx="4294967295"/>
          </p:nvPr>
        </p:nvSpPr>
        <p:spPr>
          <a:xfrm>
            <a:off x="0" y="1285875"/>
            <a:ext cx="4214813" cy="3352800"/>
          </a:xfrm>
        </p:spPr>
        <p:txBody>
          <a:bodyPr/>
          <a:lstStyle/>
          <a:p>
            <a:r>
              <a:rPr lang="ru-RU" sz="2400" b="1" dirty="0" smtClean="0"/>
              <a:t>140 лет – «Новая азбука»</a:t>
            </a:r>
            <a:r>
              <a:rPr lang="ru-RU" sz="2400" dirty="0" smtClean="0"/>
              <a:t> Л.Н.Толстого (1875)</a:t>
            </a:r>
          </a:p>
          <a:p>
            <a:endParaRPr lang="ru-RU" dirty="0" smtClean="0"/>
          </a:p>
        </p:txBody>
      </p:sp>
      <p:pic>
        <p:nvPicPr>
          <p:cNvPr id="115717" name="Рисунок 5" descr="Азбука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43306" y="2857496"/>
            <a:ext cx="2033593" cy="31047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0" name="Picture 2" descr="http://www.booksite.ru/pahomov/images/image_3_264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7158" y="3571876"/>
            <a:ext cx="2286016" cy="3007916"/>
          </a:xfrm>
          <a:prstGeom prst="rect">
            <a:avLst/>
          </a:prstGeom>
          <a:noFill/>
        </p:spPr>
      </p:pic>
      <p:pic>
        <p:nvPicPr>
          <p:cNvPr id="27652" name="Picture 4" descr="http://www.toybytoy.com/file/0009/600/6377.jpg">
            <a:hlinkClick r:id="rId4"/>
          </p:cNvPr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045693" y="870012"/>
            <a:ext cx="2867488" cy="337351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Заголовок 1"/>
          <p:cNvSpPr>
            <a:spLocks noGrp="1"/>
          </p:cNvSpPr>
          <p:nvPr>
            <p:ph type="title"/>
          </p:nvPr>
        </p:nvSpPr>
        <p:spPr>
          <a:xfrm>
            <a:off x="1295400" y="0"/>
            <a:ext cx="7086600" cy="1142984"/>
          </a:xfrm>
        </p:spPr>
        <p:txBody>
          <a:bodyPr/>
          <a:lstStyle/>
          <a:p>
            <a:r>
              <a:rPr lang="ru-RU" dirty="0" smtClean="0"/>
              <a:t>Книги-юбиляры –2015</a:t>
            </a:r>
          </a:p>
        </p:txBody>
      </p:sp>
      <p:sp>
        <p:nvSpPr>
          <p:cNvPr id="116739" name="Текст 2"/>
          <p:cNvSpPr>
            <a:spLocks noGrp="1"/>
          </p:cNvSpPr>
          <p:nvPr>
            <p:ph type="body" sz="half" idx="1"/>
          </p:nvPr>
        </p:nvSpPr>
        <p:spPr>
          <a:xfrm>
            <a:off x="214282" y="1214422"/>
            <a:ext cx="4548218" cy="4957778"/>
          </a:xfrm>
        </p:spPr>
        <p:txBody>
          <a:bodyPr/>
          <a:lstStyle/>
          <a:p>
            <a:r>
              <a:rPr lang="ru-RU" sz="2400" b="1" dirty="0" smtClean="0"/>
              <a:t>140 лет – «Вересковый мёд» </a:t>
            </a:r>
          </a:p>
          <a:p>
            <a:r>
              <a:rPr lang="ru-RU" sz="2400" dirty="0" smtClean="0"/>
              <a:t>Р.Л.Стивенсона (1875)</a:t>
            </a:r>
          </a:p>
          <a:p>
            <a:endParaRPr lang="ru-RU" dirty="0" smtClean="0"/>
          </a:p>
        </p:txBody>
      </p:sp>
      <p:pic>
        <p:nvPicPr>
          <p:cNvPr id="116740" name="Содержимое 4" descr="Вереской мед.jpg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6357950" y="1071546"/>
            <a:ext cx="2102753" cy="2786082"/>
          </a:xfrm>
        </p:spPr>
      </p:pic>
      <p:pic>
        <p:nvPicPr>
          <p:cNvPr id="116741" name="Рисунок 5" descr="Вереск 1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86182" y="2285992"/>
            <a:ext cx="1610617" cy="2516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0" y="6507163"/>
            <a:ext cx="9144000" cy="274637"/>
          </a:xfrm>
        </p:spPr>
        <p:txBody>
          <a:bodyPr/>
          <a:lstStyle/>
          <a:p>
            <a:pPr algn="ctr">
              <a:defRPr/>
            </a:pPr>
            <a:r>
              <a:rPr lang="ru-RU" smtClean="0"/>
              <a:t>Календарь 2014/15</a:t>
            </a:r>
            <a:endParaRPr lang="ru-RU"/>
          </a:p>
        </p:txBody>
      </p:sp>
      <p:pic>
        <p:nvPicPr>
          <p:cNvPr id="26626" name="Picture 2" descr="http://mariya-ganits.narod.ru/illustrvermed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5720" y="2571744"/>
            <a:ext cx="2928958" cy="3691485"/>
          </a:xfrm>
          <a:prstGeom prst="rect">
            <a:avLst/>
          </a:prstGeom>
          <a:noFill/>
        </p:spPr>
      </p:pic>
      <p:pic>
        <p:nvPicPr>
          <p:cNvPr id="26628" name="Picture 4" descr="http://dreamworlds.ru/uploads/posts/2013-08/1377243470_0_7ebbd_e846a2ad_orig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98887" y="4510547"/>
            <a:ext cx="3645113" cy="234745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Заголовок 1"/>
          <p:cNvSpPr>
            <a:spLocks noGrp="1"/>
          </p:cNvSpPr>
          <p:nvPr>
            <p:ph type="title"/>
          </p:nvPr>
        </p:nvSpPr>
        <p:spPr>
          <a:xfrm>
            <a:off x="1295400" y="142852"/>
            <a:ext cx="7086600" cy="1143008"/>
          </a:xfrm>
        </p:spPr>
        <p:txBody>
          <a:bodyPr/>
          <a:lstStyle/>
          <a:p>
            <a:r>
              <a:rPr lang="ru-RU" dirty="0" smtClean="0"/>
              <a:t>Книги-юбиляры –2015</a:t>
            </a:r>
          </a:p>
        </p:txBody>
      </p:sp>
      <p:sp>
        <p:nvSpPr>
          <p:cNvPr id="117763" name="Текст 2"/>
          <p:cNvSpPr>
            <a:spLocks noGrp="1"/>
          </p:cNvSpPr>
          <p:nvPr>
            <p:ph type="body" sz="half" idx="1"/>
          </p:nvPr>
        </p:nvSpPr>
        <p:spPr>
          <a:xfrm>
            <a:off x="428596" y="1357298"/>
            <a:ext cx="3786214" cy="3352800"/>
          </a:xfrm>
        </p:spPr>
        <p:txBody>
          <a:bodyPr>
            <a:normAutofit/>
          </a:bodyPr>
          <a:lstStyle/>
          <a:p>
            <a:r>
              <a:rPr lang="ru-RU" sz="2400" b="1" dirty="0" smtClean="0"/>
              <a:t>135 лет – </a:t>
            </a:r>
          </a:p>
          <a:p>
            <a:r>
              <a:rPr lang="ru-RU" sz="2400" b="1" dirty="0" smtClean="0"/>
              <a:t>«Братья Карамазовы»</a:t>
            </a:r>
            <a:r>
              <a:rPr lang="ru-RU" sz="2400" dirty="0" smtClean="0"/>
              <a:t> Ф.М.Достоевского (1880)</a:t>
            </a:r>
          </a:p>
          <a:p>
            <a:endParaRPr lang="ru-RU" sz="2400" dirty="0" smtClean="0"/>
          </a:p>
        </p:txBody>
      </p:sp>
      <p:pic>
        <p:nvPicPr>
          <p:cNvPr id="117764" name="Содержимое 4" descr="Братья.jpg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786446" y="1071546"/>
            <a:ext cx="3143240" cy="2357430"/>
          </a:xfrm>
        </p:spPr>
      </p:pic>
      <p:pic>
        <p:nvPicPr>
          <p:cNvPr id="117765" name="Рисунок 5" descr="Братья 1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4399054"/>
            <a:ext cx="3214678" cy="2030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0" y="6507163"/>
            <a:ext cx="9144000" cy="274637"/>
          </a:xfrm>
        </p:spPr>
        <p:txBody>
          <a:bodyPr/>
          <a:lstStyle/>
          <a:p>
            <a:pPr algn="ctr">
              <a:defRPr/>
            </a:pPr>
            <a:r>
              <a:rPr lang="ru-RU" dirty="0" smtClean="0"/>
              <a:t>Календарь 2014/15</a:t>
            </a:r>
            <a:endParaRPr lang="ru-RU" dirty="0"/>
          </a:p>
        </p:txBody>
      </p:sp>
      <p:pic>
        <p:nvPicPr>
          <p:cNvPr id="25602" name="Picture 2" descr="http://bookmix.ru/groups/img/groups_1288152365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72264" y="3643314"/>
            <a:ext cx="2286015" cy="3080883"/>
          </a:xfrm>
          <a:prstGeom prst="rect">
            <a:avLst/>
          </a:prstGeom>
          <a:noFill/>
        </p:spPr>
      </p:pic>
      <p:pic>
        <p:nvPicPr>
          <p:cNvPr id="25606" name="Picture 6" descr="http://img.vintagestock.ru/2012-16/1000237936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71868" y="2786058"/>
            <a:ext cx="2011672" cy="30479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Заголовок 1"/>
          <p:cNvSpPr>
            <a:spLocks noGrp="1"/>
          </p:cNvSpPr>
          <p:nvPr>
            <p:ph type="title"/>
          </p:nvPr>
        </p:nvSpPr>
        <p:spPr>
          <a:xfrm>
            <a:off x="1295400" y="142852"/>
            <a:ext cx="7086600" cy="1214446"/>
          </a:xfrm>
        </p:spPr>
        <p:txBody>
          <a:bodyPr/>
          <a:lstStyle/>
          <a:p>
            <a:r>
              <a:rPr lang="ru-RU" dirty="0" smtClean="0"/>
              <a:t>Книги-юбиляры –2015</a:t>
            </a:r>
          </a:p>
        </p:txBody>
      </p:sp>
      <p:sp>
        <p:nvSpPr>
          <p:cNvPr id="118787" name="Текст 2"/>
          <p:cNvSpPr>
            <a:spLocks noGrp="1"/>
          </p:cNvSpPr>
          <p:nvPr>
            <p:ph type="body" sz="half" idx="1"/>
          </p:nvPr>
        </p:nvSpPr>
        <p:spPr>
          <a:xfrm>
            <a:off x="142844" y="1214422"/>
            <a:ext cx="4619656" cy="4429156"/>
          </a:xfrm>
        </p:spPr>
        <p:txBody>
          <a:bodyPr/>
          <a:lstStyle/>
          <a:p>
            <a:r>
              <a:rPr lang="ru-RU" sz="2400" b="1" dirty="0" smtClean="0"/>
              <a:t>110 лет – «Поединок»</a:t>
            </a:r>
            <a:r>
              <a:rPr lang="ru-RU" sz="2400" dirty="0" smtClean="0"/>
              <a:t> А.И.Куприна (1905)</a:t>
            </a:r>
          </a:p>
          <a:p>
            <a:endParaRPr lang="ru-RU" dirty="0" smtClean="0"/>
          </a:p>
        </p:txBody>
      </p:sp>
      <p:pic>
        <p:nvPicPr>
          <p:cNvPr id="118788" name="Содержимое 4" descr="Поединок 1.jpg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7143768" y="214290"/>
            <a:ext cx="1752600" cy="2857500"/>
          </a:xfrm>
        </p:spPr>
      </p:pic>
      <p:pic>
        <p:nvPicPr>
          <p:cNvPr id="118789" name="Рисунок 5" descr="Поединок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43570" y="3429000"/>
            <a:ext cx="2928958" cy="289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42844" y="6507163"/>
            <a:ext cx="8858312" cy="274637"/>
          </a:xfrm>
        </p:spPr>
        <p:txBody>
          <a:bodyPr/>
          <a:lstStyle/>
          <a:p>
            <a:pPr algn="ctr">
              <a:defRPr/>
            </a:pPr>
            <a:r>
              <a:rPr lang="ru-RU" dirty="0" smtClean="0"/>
              <a:t>Календарь 2014/15</a:t>
            </a:r>
            <a:endParaRPr lang="ru-RU" dirty="0"/>
          </a:p>
        </p:txBody>
      </p:sp>
      <p:pic>
        <p:nvPicPr>
          <p:cNvPr id="24578" name="Picture 2" descr="http://artyx.ru/books/item/f00/s00/z0000029/pic/000335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8596" y="2357430"/>
            <a:ext cx="3357585" cy="389850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Заголовок 1"/>
          <p:cNvSpPr>
            <a:spLocks noGrp="1"/>
          </p:cNvSpPr>
          <p:nvPr>
            <p:ph type="title"/>
          </p:nvPr>
        </p:nvSpPr>
        <p:spPr>
          <a:xfrm>
            <a:off x="1295400" y="0"/>
            <a:ext cx="7086600" cy="1714488"/>
          </a:xfrm>
        </p:spPr>
        <p:txBody>
          <a:bodyPr>
            <a:normAutofit/>
          </a:bodyPr>
          <a:lstStyle/>
          <a:p>
            <a:r>
              <a:rPr lang="ru-RU" dirty="0" smtClean="0"/>
              <a:t>Книги-юбиляры –2015</a:t>
            </a:r>
          </a:p>
        </p:txBody>
      </p:sp>
      <p:sp>
        <p:nvSpPr>
          <p:cNvPr id="119811" name="Текст 2"/>
          <p:cNvSpPr>
            <a:spLocks noGrp="1"/>
          </p:cNvSpPr>
          <p:nvPr>
            <p:ph type="body" sz="half" idx="1"/>
          </p:nvPr>
        </p:nvSpPr>
        <p:spPr>
          <a:xfrm>
            <a:off x="0" y="1142984"/>
            <a:ext cx="3467100" cy="3352800"/>
          </a:xfrm>
        </p:spPr>
        <p:txBody>
          <a:bodyPr/>
          <a:lstStyle/>
          <a:p>
            <a:r>
              <a:rPr lang="ru-RU" sz="2400" b="1" dirty="0" smtClean="0"/>
              <a:t>95 лет – «Приключения доктора </a:t>
            </a:r>
            <a:r>
              <a:rPr lang="ru-RU" sz="2400" b="1" dirty="0" err="1" smtClean="0"/>
              <a:t>Дулиттла</a:t>
            </a:r>
            <a:r>
              <a:rPr lang="ru-RU" sz="2400" b="1" dirty="0" smtClean="0"/>
              <a:t>»</a:t>
            </a:r>
            <a:r>
              <a:rPr lang="ru-RU" sz="2400" dirty="0" smtClean="0"/>
              <a:t> </a:t>
            </a:r>
            <a:r>
              <a:rPr lang="ru-RU" sz="2400" dirty="0" err="1" smtClean="0"/>
              <a:t>Х.Лофтинга</a:t>
            </a:r>
            <a:r>
              <a:rPr lang="ru-RU" sz="2400" dirty="0" smtClean="0"/>
              <a:t> (1920)</a:t>
            </a:r>
          </a:p>
          <a:p>
            <a:endParaRPr lang="ru-RU" dirty="0" smtClean="0"/>
          </a:p>
        </p:txBody>
      </p:sp>
      <p:pic>
        <p:nvPicPr>
          <p:cNvPr id="119812" name="Содержимое 4" descr="Дулиттл 1.jpg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15206" y="214290"/>
            <a:ext cx="1665688" cy="2665100"/>
          </a:xfrm>
        </p:spPr>
      </p:pic>
      <p:pic>
        <p:nvPicPr>
          <p:cNvPr id="119813" name="Рисунок 5" descr="Дулиттл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4857760"/>
            <a:ext cx="19050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0" y="6507163"/>
            <a:ext cx="9144000" cy="274637"/>
          </a:xfrm>
        </p:spPr>
        <p:txBody>
          <a:bodyPr/>
          <a:lstStyle/>
          <a:p>
            <a:pPr algn="ctr">
              <a:defRPr/>
            </a:pPr>
            <a:r>
              <a:rPr lang="ru-RU" dirty="0" smtClean="0"/>
              <a:t>Календарь 2014/15</a:t>
            </a:r>
            <a:endParaRPr lang="ru-RU" dirty="0"/>
          </a:p>
        </p:txBody>
      </p:sp>
      <p:pic>
        <p:nvPicPr>
          <p:cNvPr id="23554" name="Picture 2" descr="http://booklinks.ru/uploads/posts/2011-04/1302892448_istoriya-doktora-dulittla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29388" y="3143248"/>
            <a:ext cx="2214578" cy="3344014"/>
          </a:xfrm>
          <a:prstGeom prst="rect">
            <a:avLst/>
          </a:prstGeom>
          <a:noFill/>
        </p:spPr>
      </p:pic>
      <p:pic>
        <p:nvPicPr>
          <p:cNvPr id="23556" name="Picture 4" descr="http://shkolazhizni.ru/img/content/i106/106791_or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28860" y="2786058"/>
            <a:ext cx="3357586" cy="3553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Заголовок 1"/>
          <p:cNvSpPr>
            <a:spLocks noGrp="1"/>
          </p:cNvSpPr>
          <p:nvPr>
            <p:ph type="title"/>
          </p:nvPr>
        </p:nvSpPr>
        <p:spPr>
          <a:xfrm>
            <a:off x="1295400" y="0"/>
            <a:ext cx="7086600" cy="1357298"/>
          </a:xfrm>
        </p:spPr>
        <p:txBody>
          <a:bodyPr/>
          <a:lstStyle/>
          <a:p>
            <a:r>
              <a:rPr lang="ru-RU" dirty="0" smtClean="0"/>
              <a:t>Книги-юбиляры –2015</a:t>
            </a:r>
          </a:p>
        </p:txBody>
      </p:sp>
      <p:sp>
        <p:nvSpPr>
          <p:cNvPr id="120835" name="Текст 2"/>
          <p:cNvSpPr>
            <a:spLocks noGrp="1"/>
          </p:cNvSpPr>
          <p:nvPr>
            <p:ph type="body" sz="half" idx="1"/>
          </p:nvPr>
        </p:nvSpPr>
        <p:spPr>
          <a:xfrm>
            <a:off x="285720" y="1071546"/>
            <a:ext cx="4476780" cy="5100654"/>
          </a:xfrm>
        </p:spPr>
        <p:txBody>
          <a:bodyPr/>
          <a:lstStyle/>
          <a:p>
            <a:r>
              <a:rPr lang="ru-RU" sz="2400" b="1" dirty="0" smtClean="0"/>
              <a:t>90 лет – </a:t>
            </a:r>
          </a:p>
          <a:p>
            <a:r>
              <a:rPr lang="ru-RU" sz="2400" b="1" dirty="0" smtClean="0"/>
              <a:t>«Голова профессора </a:t>
            </a:r>
            <a:r>
              <a:rPr lang="ru-RU" sz="2400" b="1" dirty="0" err="1" smtClean="0"/>
              <a:t>Доуэля</a:t>
            </a:r>
            <a:r>
              <a:rPr lang="ru-RU" sz="2400" b="1" dirty="0" smtClean="0"/>
              <a:t>» </a:t>
            </a:r>
            <a:r>
              <a:rPr lang="ru-RU" sz="2400" dirty="0" smtClean="0"/>
              <a:t>А.Беляева (1925)</a:t>
            </a:r>
          </a:p>
          <a:p>
            <a:endParaRPr lang="ru-RU" dirty="0" smtClean="0"/>
          </a:p>
        </p:txBody>
      </p:sp>
      <p:pic>
        <p:nvPicPr>
          <p:cNvPr id="120836" name="Содержимое 4" descr="Голова.jpg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100888" y="285728"/>
            <a:ext cx="2043112" cy="3352800"/>
          </a:xfrm>
        </p:spPr>
      </p:pic>
      <p:pic>
        <p:nvPicPr>
          <p:cNvPr id="120837" name="Рисунок 5" descr="Голова 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29520" y="4643446"/>
            <a:ext cx="1619250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0" y="6507163"/>
            <a:ext cx="9144000" cy="274637"/>
          </a:xfrm>
        </p:spPr>
        <p:txBody>
          <a:bodyPr/>
          <a:lstStyle/>
          <a:p>
            <a:pPr algn="ctr">
              <a:defRPr/>
            </a:pPr>
            <a:r>
              <a:rPr lang="ru-RU" dirty="0" smtClean="0"/>
              <a:t>Календарь 2014/15</a:t>
            </a:r>
            <a:endParaRPr lang="ru-RU" dirty="0"/>
          </a:p>
        </p:txBody>
      </p:sp>
      <p:pic>
        <p:nvPicPr>
          <p:cNvPr id="22532" name="Picture 4" descr="http://loadinfo.ru/uploads/posts/2008-07/1216894035_golova_douelya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2844" y="4530318"/>
            <a:ext cx="2500330" cy="2208626"/>
          </a:xfrm>
          <a:prstGeom prst="rect">
            <a:avLst/>
          </a:prstGeom>
          <a:noFill/>
        </p:spPr>
      </p:pic>
      <p:pic>
        <p:nvPicPr>
          <p:cNvPr id="22534" name="Picture 6" descr="http://knigoblog.ru/images/golova-professora-Doujelja/golova-Toma-i-Briki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57488" y="2714620"/>
            <a:ext cx="4119558" cy="283425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7086600" cy="1447800"/>
          </a:xfrm>
        </p:spPr>
        <p:txBody>
          <a:bodyPr/>
          <a:lstStyle/>
          <a:p>
            <a:r>
              <a:rPr lang="ru-RU" dirty="0" smtClean="0"/>
              <a:t>Газета-юбиляр –2015</a:t>
            </a:r>
          </a:p>
        </p:txBody>
      </p:sp>
      <p:sp>
        <p:nvSpPr>
          <p:cNvPr id="121859" name="Текст 2"/>
          <p:cNvSpPr>
            <a:spLocks noGrp="1"/>
          </p:cNvSpPr>
          <p:nvPr>
            <p:ph type="body" sz="half" idx="1"/>
          </p:nvPr>
        </p:nvSpPr>
        <p:spPr>
          <a:xfrm>
            <a:off x="1295400" y="1214422"/>
            <a:ext cx="3467100" cy="4957778"/>
          </a:xfrm>
        </p:spPr>
        <p:txBody>
          <a:bodyPr>
            <a:normAutofit/>
          </a:bodyPr>
          <a:lstStyle/>
          <a:p>
            <a:r>
              <a:rPr lang="ru-RU" sz="2400" b="1" dirty="0" smtClean="0"/>
              <a:t>90 лет – </a:t>
            </a:r>
          </a:p>
          <a:p>
            <a:r>
              <a:rPr lang="ru-RU" sz="2400" b="1" dirty="0" smtClean="0"/>
              <a:t>газета «Пионерская правда» (1925)</a:t>
            </a:r>
            <a:endParaRPr lang="ru-RU" sz="2400" dirty="0" smtClean="0"/>
          </a:p>
          <a:p>
            <a:endParaRPr lang="ru-RU" sz="2400" dirty="0" smtClean="0"/>
          </a:p>
        </p:txBody>
      </p:sp>
      <p:pic>
        <p:nvPicPr>
          <p:cNvPr id="121860" name="Содержимое 4" descr="Пионер 1.jpg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676900" y="571480"/>
            <a:ext cx="3467100" cy="2752725"/>
          </a:xfrm>
        </p:spPr>
      </p:pic>
      <p:pic>
        <p:nvPicPr>
          <p:cNvPr id="121861" name="Рисунок 5" descr="Пионерская 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857496"/>
            <a:ext cx="3429000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862" name="Рисунок 6" descr="Пионерская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14942" y="3429000"/>
            <a:ext cx="3571900" cy="27276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0" y="6507163"/>
            <a:ext cx="9144000" cy="274637"/>
          </a:xfrm>
        </p:spPr>
        <p:txBody>
          <a:bodyPr/>
          <a:lstStyle/>
          <a:p>
            <a:pPr algn="ctr">
              <a:defRPr/>
            </a:pPr>
            <a:r>
              <a:rPr lang="ru-RU" smtClean="0"/>
              <a:t>Календарь 2014/15</a:t>
            </a:r>
            <a:endParaRPr lang="ru-RU"/>
          </a:p>
        </p:txBody>
      </p:sp>
      <p:pic>
        <p:nvPicPr>
          <p:cNvPr id="21506" name="Picture 2" descr="http://forum.faleristika.info/download/file.php?id=70099&amp;t=1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4282" y="4071942"/>
            <a:ext cx="2643206" cy="249783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Заголовок 1"/>
          <p:cNvSpPr>
            <a:spLocks noGrp="1"/>
          </p:cNvSpPr>
          <p:nvPr>
            <p:ph type="title"/>
          </p:nvPr>
        </p:nvSpPr>
        <p:spPr>
          <a:xfrm>
            <a:off x="1214414" y="0"/>
            <a:ext cx="7086600" cy="1357298"/>
          </a:xfrm>
        </p:spPr>
        <p:txBody>
          <a:bodyPr/>
          <a:lstStyle/>
          <a:p>
            <a:r>
              <a:rPr lang="ru-RU" dirty="0" smtClean="0"/>
              <a:t>Книги-юбиляры –2015</a:t>
            </a:r>
          </a:p>
        </p:txBody>
      </p:sp>
      <p:sp>
        <p:nvSpPr>
          <p:cNvPr id="122883" name="Текст 2"/>
          <p:cNvSpPr>
            <a:spLocks noGrp="1"/>
          </p:cNvSpPr>
          <p:nvPr>
            <p:ph type="body" sz="half" idx="1"/>
          </p:nvPr>
        </p:nvSpPr>
        <p:spPr>
          <a:xfrm>
            <a:off x="214282" y="1142984"/>
            <a:ext cx="3467100" cy="3352800"/>
          </a:xfrm>
        </p:spPr>
        <p:txBody>
          <a:bodyPr/>
          <a:lstStyle/>
          <a:p>
            <a:r>
              <a:rPr lang="ru-RU" sz="2400" b="1" dirty="0" smtClean="0"/>
              <a:t>85 лет – </a:t>
            </a:r>
          </a:p>
          <a:p>
            <a:r>
              <a:rPr lang="ru-RU" sz="2400" b="1" dirty="0" smtClean="0"/>
              <a:t>«Школа» </a:t>
            </a:r>
          </a:p>
          <a:p>
            <a:r>
              <a:rPr lang="ru-RU" sz="2400" dirty="0" smtClean="0"/>
              <a:t>А. Гайдара (1930)</a:t>
            </a:r>
          </a:p>
          <a:p>
            <a:endParaRPr lang="ru-RU" dirty="0" smtClean="0"/>
          </a:p>
        </p:txBody>
      </p:sp>
      <p:pic>
        <p:nvPicPr>
          <p:cNvPr id="122885" name="Содержимое 8" descr="школа 2.jpg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929454" y="571480"/>
            <a:ext cx="2084388" cy="3048000"/>
          </a:xfrm>
        </p:spPr>
      </p:pic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0" y="6507163"/>
            <a:ext cx="9144000" cy="274637"/>
          </a:xfrm>
        </p:spPr>
        <p:txBody>
          <a:bodyPr/>
          <a:lstStyle/>
          <a:p>
            <a:pPr algn="ctr">
              <a:defRPr/>
            </a:pPr>
            <a:r>
              <a:rPr lang="ru-RU" dirty="0" smtClean="0"/>
              <a:t>Календарь 2014/15</a:t>
            </a:r>
            <a:endParaRPr lang="ru-RU" dirty="0"/>
          </a:p>
        </p:txBody>
      </p:sp>
      <p:pic>
        <p:nvPicPr>
          <p:cNvPr id="20484" name="Picture 4" descr="Босиком. Книжные иллюстрации.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57554" y="2714620"/>
            <a:ext cx="2686050" cy="2857500"/>
          </a:xfrm>
          <a:prstGeom prst="rect">
            <a:avLst/>
          </a:prstGeom>
          <a:noFill/>
        </p:spPr>
      </p:pic>
      <p:pic>
        <p:nvPicPr>
          <p:cNvPr id="20486" name="Picture 6" descr="Босиком. Книжные иллюстрации.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4282" y="3429000"/>
            <a:ext cx="2171700" cy="2857500"/>
          </a:xfrm>
          <a:prstGeom prst="rect">
            <a:avLst/>
          </a:prstGeom>
          <a:noFill/>
        </p:spPr>
      </p:pic>
      <p:pic>
        <p:nvPicPr>
          <p:cNvPr id="20488" name="Picture 8" descr="http://im3-tub-ru.yandex.net/i?id=243381350-21-72&amp;n=21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858016" y="4357684"/>
            <a:ext cx="1928826" cy="19288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285688" y="6381750"/>
            <a:ext cx="8858312" cy="476250"/>
          </a:xfrm>
        </p:spPr>
        <p:txBody>
          <a:bodyPr/>
          <a:lstStyle/>
          <a:p>
            <a:pPr algn="ctr">
              <a:defRPr/>
            </a:pPr>
            <a:r>
              <a:rPr lang="ru-RU" dirty="0" smtClean="0"/>
              <a:t>Календарь 2014/15</a:t>
            </a:r>
            <a:endParaRPr lang="ru-RU" dirty="0"/>
          </a:p>
        </p:txBody>
      </p:sp>
      <p:sp>
        <p:nvSpPr>
          <p:cNvPr id="123906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057400" y="214313"/>
            <a:ext cx="7086600" cy="1428750"/>
          </a:xfrm>
        </p:spPr>
        <p:txBody>
          <a:bodyPr/>
          <a:lstStyle/>
          <a:p>
            <a:r>
              <a:rPr lang="ru-RU" dirty="0" smtClean="0"/>
              <a:t>Книги-юбиляры –2015</a:t>
            </a:r>
          </a:p>
        </p:txBody>
      </p:sp>
      <p:sp>
        <p:nvSpPr>
          <p:cNvPr id="123907" name="Текст 2"/>
          <p:cNvSpPr>
            <a:spLocks noGrp="1"/>
          </p:cNvSpPr>
          <p:nvPr>
            <p:ph type="body" sz="half" idx="4294967295"/>
          </p:nvPr>
        </p:nvSpPr>
        <p:spPr>
          <a:xfrm>
            <a:off x="0" y="1357313"/>
            <a:ext cx="3467100" cy="3352800"/>
          </a:xfrm>
        </p:spPr>
        <p:txBody>
          <a:bodyPr>
            <a:normAutofit/>
          </a:bodyPr>
          <a:lstStyle/>
          <a:p>
            <a:r>
              <a:rPr lang="ru-RU" sz="2400" b="1" dirty="0" smtClean="0"/>
              <a:t>80 лет – </a:t>
            </a:r>
          </a:p>
          <a:p>
            <a:r>
              <a:rPr lang="ru-RU" sz="2400" b="1" dirty="0" smtClean="0"/>
              <a:t>«Военная тайна»</a:t>
            </a:r>
          </a:p>
          <a:p>
            <a:r>
              <a:rPr lang="ru-RU" sz="2400" dirty="0" smtClean="0"/>
              <a:t>А.Гайдара (1935)</a:t>
            </a:r>
          </a:p>
          <a:p>
            <a:endParaRPr lang="ru-RU" sz="2400" dirty="0" smtClean="0"/>
          </a:p>
        </p:txBody>
      </p:sp>
      <p:pic>
        <p:nvPicPr>
          <p:cNvPr id="123909" name="Рисунок 5" descr="Военная 1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714884"/>
            <a:ext cx="1214437" cy="192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8" name="Picture 2" descr="http://army.lv/maljchish/images/Picture8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71604" y="3357562"/>
            <a:ext cx="1886681" cy="2576667"/>
          </a:xfrm>
          <a:prstGeom prst="rect">
            <a:avLst/>
          </a:prstGeom>
          <a:noFill/>
        </p:spPr>
      </p:pic>
      <p:pic>
        <p:nvPicPr>
          <p:cNvPr id="19460" name="Picture 4" descr="http://www.bookriver.ru/img/covers/172836.jpg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072330" y="1214422"/>
            <a:ext cx="1905000" cy="2933701"/>
          </a:xfrm>
          <a:prstGeom prst="rect">
            <a:avLst/>
          </a:prstGeom>
          <a:noFill/>
        </p:spPr>
      </p:pic>
      <p:pic>
        <p:nvPicPr>
          <p:cNvPr id="19462" name="Picture 6" descr="http://www.youchoise.ru/images/movies/015648.jp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71934" y="2786058"/>
            <a:ext cx="2000264" cy="2898933"/>
          </a:xfrm>
          <a:prstGeom prst="rect">
            <a:avLst/>
          </a:prstGeom>
          <a:noFill/>
        </p:spPr>
      </p:pic>
      <p:pic>
        <p:nvPicPr>
          <p:cNvPr id="19464" name="Picture 8" descr="http://thelib.ru/books/00/00/39/00003910/_1.png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3768" y="4643446"/>
            <a:ext cx="1579654" cy="207167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Заголовок 1"/>
          <p:cNvSpPr>
            <a:spLocks noGrp="1"/>
          </p:cNvSpPr>
          <p:nvPr>
            <p:ph type="title"/>
          </p:nvPr>
        </p:nvSpPr>
        <p:spPr>
          <a:xfrm>
            <a:off x="1295400" y="357166"/>
            <a:ext cx="7086600" cy="928694"/>
          </a:xfrm>
        </p:spPr>
        <p:txBody>
          <a:bodyPr/>
          <a:lstStyle/>
          <a:p>
            <a:r>
              <a:rPr lang="ru-RU" dirty="0" smtClean="0"/>
              <a:t>Книги-юбиляры –2015</a:t>
            </a:r>
          </a:p>
        </p:txBody>
      </p:sp>
      <p:sp>
        <p:nvSpPr>
          <p:cNvPr id="124931" name="Текст 2"/>
          <p:cNvSpPr>
            <a:spLocks noGrp="1"/>
          </p:cNvSpPr>
          <p:nvPr>
            <p:ph type="body" sz="half" idx="1"/>
          </p:nvPr>
        </p:nvSpPr>
        <p:spPr>
          <a:xfrm>
            <a:off x="142844" y="1643050"/>
            <a:ext cx="4143404" cy="4529150"/>
          </a:xfrm>
        </p:spPr>
        <p:txBody>
          <a:bodyPr>
            <a:normAutofit/>
          </a:bodyPr>
          <a:lstStyle/>
          <a:p>
            <a:r>
              <a:rPr lang="ru-RU" sz="2400" b="1" dirty="0" smtClean="0"/>
              <a:t>80 лет –</a:t>
            </a:r>
          </a:p>
          <a:p>
            <a:r>
              <a:rPr lang="ru-RU" sz="2400" b="1" dirty="0" smtClean="0"/>
              <a:t>«Судьба барабанщика» </a:t>
            </a:r>
            <a:r>
              <a:rPr lang="ru-RU" sz="2400" dirty="0" smtClean="0"/>
              <a:t>А.Гайдара (1935)</a:t>
            </a:r>
          </a:p>
          <a:p>
            <a:endParaRPr lang="ru-RU" sz="2400" dirty="0" smtClean="0"/>
          </a:p>
        </p:txBody>
      </p:sp>
      <p:pic>
        <p:nvPicPr>
          <p:cNvPr id="124932" name="Содержимое 4" descr="Судьба 1.jpg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7239000" y="5000636"/>
            <a:ext cx="1905000" cy="1695450"/>
          </a:xfrm>
        </p:spPr>
      </p:pic>
      <p:pic>
        <p:nvPicPr>
          <p:cNvPr id="124933" name="Рисунок 5" descr="Судьба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58050" y="500042"/>
            <a:ext cx="1785950" cy="23812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0" y="6507163"/>
            <a:ext cx="9144000" cy="274637"/>
          </a:xfrm>
        </p:spPr>
        <p:txBody>
          <a:bodyPr/>
          <a:lstStyle/>
          <a:p>
            <a:pPr algn="ctr">
              <a:defRPr/>
            </a:pPr>
            <a:r>
              <a:rPr lang="ru-RU" dirty="0" smtClean="0"/>
              <a:t>Календарь 2014/15</a:t>
            </a:r>
            <a:endParaRPr lang="ru-RU" dirty="0"/>
          </a:p>
        </p:txBody>
      </p:sp>
      <p:pic>
        <p:nvPicPr>
          <p:cNvPr id="18434" name="Picture 2" descr="http://www.wwww4.com/w6/2006880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857760"/>
            <a:ext cx="2000239" cy="2000240"/>
          </a:xfrm>
          <a:prstGeom prst="rect">
            <a:avLst/>
          </a:prstGeom>
          <a:noFill/>
        </p:spPr>
      </p:pic>
      <p:pic>
        <p:nvPicPr>
          <p:cNvPr id="18436" name="Picture 4" descr="http://www.libex.ru/dimg/62f55.jpg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000628" y="1928802"/>
            <a:ext cx="1905000" cy="2905125"/>
          </a:xfrm>
          <a:prstGeom prst="rect">
            <a:avLst/>
          </a:prstGeom>
          <a:noFill/>
        </p:spPr>
      </p:pic>
      <p:pic>
        <p:nvPicPr>
          <p:cNvPr id="18438" name="Picture 6" descr="http://cbs.sev-info.net/graph/hbook/image017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00298" y="3214686"/>
            <a:ext cx="1857388" cy="2824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Заголовок 1"/>
          <p:cNvSpPr>
            <a:spLocks noGrp="1"/>
          </p:cNvSpPr>
          <p:nvPr>
            <p:ph type="title"/>
          </p:nvPr>
        </p:nvSpPr>
        <p:spPr>
          <a:xfrm>
            <a:off x="1295400" y="0"/>
            <a:ext cx="7086600" cy="1428736"/>
          </a:xfrm>
        </p:spPr>
        <p:txBody>
          <a:bodyPr/>
          <a:lstStyle/>
          <a:p>
            <a:r>
              <a:rPr lang="ru-RU" dirty="0" smtClean="0"/>
              <a:t>Книги-юбиляры –2015</a:t>
            </a:r>
          </a:p>
        </p:txBody>
      </p:sp>
      <p:sp>
        <p:nvSpPr>
          <p:cNvPr id="125955" name="Текст 2"/>
          <p:cNvSpPr>
            <a:spLocks noGrp="1"/>
          </p:cNvSpPr>
          <p:nvPr>
            <p:ph type="body" sz="half" idx="1"/>
          </p:nvPr>
        </p:nvSpPr>
        <p:spPr>
          <a:xfrm>
            <a:off x="142844" y="1357298"/>
            <a:ext cx="4619656" cy="4814902"/>
          </a:xfrm>
        </p:spPr>
        <p:txBody>
          <a:bodyPr/>
          <a:lstStyle/>
          <a:p>
            <a:r>
              <a:rPr lang="ru-RU" sz="2400" b="1" dirty="0" smtClean="0"/>
              <a:t>80 лет – </a:t>
            </a:r>
          </a:p>
          <a:p>
            <a:r>
              <a:rPr lang="ru-RU" sz="2400" b="1" dirty="0" smtClean="0"/>
              <a:t>«Дядя Стёпа»</a:t>
            </a:r>
            <a:r>
              <a:rPr lang="ru-RU" sz="2400" dirty="0" smtClean="0"/>
              <a:t> С.В.Михалкова (1935)</a:t>
            </a:r>
          </a:p>
          <a:p>
            <a:endParaRPr lang="ru-RU" dirty="0" smtClean="0"/>
          </a:p>
        </p:txBody>
      </p:sp>
      <p:pic>
        <p:nvPicPr>
          <p:cNvPr id="125956" name="Содержимое 4" descr="Дядя.jpg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715140" y="785794"/>
            <a:ext cx="2277051" cy="3067048"/>
          </a:xfrm>
        </p:spPr>
      </p:pic>
      <p:pic>
        <p:nvPicPr>
          <p:cNvPr id="125957" name="Рисунок 5" descr="Дядя Степа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564062"/>
            <a:ext cx="1739900" cy="229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5958" name="Рисунок 6" descr="Дядя Степа 1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29124" y="2214554"/>
            <a:ext cx="1905000" cy="303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5959" name="Рисунок 7" descr="Дядя Степа 2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00232" y="3643314"/>
            <a:ext cx="2082113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0" y="6507163"/>
            <a:ext cx="9144000" cy="274637"/>
          </a:xfrm>
        </p:spPr>
        <p:txBody>
          <a:bodyPr/>
          <a:lstStyle/>
          <a:p>
            <a:pPr algn="ctr">
              <a:defRPr/>
            </a:pPr>
            <a:r>
              <a:rPr lang="ru-RU" dirty="0" smtClean="0"/>
              <a:t>Календарь 2014/15</a:t>
            </a:r>
            <a:endParaRPr lang="ru-RU" dirty="0"/>
          </a:p>
        </p:txBody>
      </p:sp>
      <p:pic>
        <p:nvPicPr>
          <p:cNvPr id="17410" name="Picture 2" descr="http://i.pixs.ru/storage/1/7/1/1215jpeg_1510154_2274171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29388" y="4214818"/>
            <a:ext cx="2550785" cy="245267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Заголовок 1"/>
          <p:cNvSpPr>
            <a:spLocks noGrp="1"/>
          </p:cNvSpPr>
          <p:nvPr>
            <p:ph type="title"/>
          </p:nvPr>
        </p:nvSpPr>
        <p:spPr>
          <a:xfrm>
            <a:off x="1295400" y="0"/>
            <a:ext cx="7086600" cy="1428736"/>
          </a:xfrm>
        </p:spPr>
        <p:txBody>
          <a:bodyPr/>
          <a:lstStyle/>
          <a:p>
            <a:r>
              <a:rPr lang="ru-RU" dirty="0" smtClean="0"/>
              <a:t>Книги-юбиляры –2015</a:t>
            </a:r>
          </a:p>
        </p:txBody>
      </p:sp>
      <p:sp>
        <p:nvSpPr>
          <p:cNvPr id="126979" name="Текст 2"/>
          <p:cNvSpPr>
            <a:spLocks noGrp="1"/>
          </p:cNvSpPr>
          <p:nvPr>
            <p:ph type="body" sz="half" idx="1"/>
          </p:nvPr>
        </p:nvSpPr>
        <p:spPr>
          <a:xfrm>
            <a:off x="785813" y="1428736"/>
            <a:ext cx="3143250" cy="4743464"/>
          </a:xfrm>
        </p:spPr>
        <p:txBody>
          <a:bodyPr/>
          <a:lstStyle/>
          <a:p>
            <a:r>
              <a:rPr lang="ru-RU" sz="2400" b="1" dirty="0" smtClean="0"/>
              <a:t>75 лет – </a:t>
            </a:r>
          </a:p>
          <a:p>
            <a:r>
              <a:rPr lang="ru-RU" sz="2400" b="1" dirty="0" smtClean="0"/>
              <a:t>«Тихий Дон» </a:t>
            </a:r>
            <a:r>
              <a:rPr lang="ru-RU" sz="2400" dirty="0" smtClean="0"/>
              <a:t>М.А.Шолохова (1940)</a:t>
            </a:r>
          </a:p>
          <a:p>
            <a:endParaRPr lang="ru-RU" dirty="0" smtClean="0"/>
          </a:p>
        </p:txBody>
      </p:sp>
      <p:pic>
        <p:nvPicPr>
          <p:cNvPr id="126980" name="Содержимое 4" descr="Тихий Дон.jpg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929454" y="428604"/>
            <a:ext cx="2037526" cy="2709858"/>
          </a:xfrm>
        </p:spPr>
      </p:pic>
      <p:pic>
        <p:nvPicPr>
          <p:cNvPr id="126981" name="Рисунок 5" descr="Тихий 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05625" y="3643314"/>
            <a:ext cx="2238375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6982" name="Рисунок 6" descr="Тихий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7158" y="4286256"/>
            <a:ext cx="1928810" cy="2298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0" y="6507163"/>
            <a:ext cx="9144000" cy="274637"/>
          </a:xfrm>
        </p:spPr>
        <p:txBody>
          <a:bodyPr/>
          <a:lstStyle/>
          <a:p>
            <a:pPr algn="ctr">
              <a:defRPr/>
            </a:pPr>
            <a:r>
              <a:rPr lang="ru-RU" dirty="0" smtClean="0"/>
              <a:t>Календарь 2014/15</a:t>
            </a:r>
            <a:endParaRPr lang="ru-RU" dirty="0"/>
          </a:p>
        </p:txBody>
      </p:sp>
      <p:pic>
        <p:nvPicPr>
          <p:cNvPr id="16388" name="Picture 4" descr="http://young.rzd.ru/dbmm/images/41/4080/2234035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14612" y="2928934"/>
            <a:ext cx="3786214" cy="305339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Заголовок 1"/>
          <p:cNvSpPr>
            <a:spLocks noGrp="1"/>
          </p:cNvSpPr>
          <p:nvPr>
            <p:ph type="title"/>
          </p:nvPr>
        </p:nvSpPr>
        <p:spPr>
          <a:xfrm>
            <a:off x="1071538" y="0"/>
            <a:ext cx="7086600" cy="1447800"/>
          </a:xfrm>
        </p:spPr>
        <p:txBody>
          <a:bodyPr/>
          <a:lstStyle/>
          <a:p>
            <a:r>
              <a:rPr lang="ru-RU" dirty="0" smtClean="0"/>
              <a:t>Книги-юбиляры –2015</a:t>
            </a:r>
          </a:p>
        </p:txBody>
      </p:sp>
      <p:sp>
        <p:nvSpPr>
          <p:cNvPr id="128003" name="Текст 2"/>
          <p:cNvSpPr>
            <a:spLocks noGrp="1"/>
          </p:cNvSpPr>
          <p:nvPr>
            <p:ph type="body" sz="half" idx="1"/>
          </p:nvPr>
        </p:nvSpPr>
        <p:spPr>
          <a:xfrm>
            <a:off x="0" y="1214422"/>
            <a:ext cx="3824258" cy="4424370"/>
          </a:xfrm>
        </p:spPr>
        <p:txBody>
          <a:bodyPr/>
          <a:lstStyle/>
          <a:p>
            <a:r>
              <a:rPr lang="ru-RU" sz="2400" b="1" dirty="0" smtClean="0"/>
              <a:t>75 лет – </a:t>
            </a:r>
          </a:p>
          <a:p>
            <a:r>
              <a:rPr lang="ru-RU" sz="2400" b="1" dirty="0" smtClean="0"/>
              <a:t>«Тимур и его команда» </a:t>
            </a:r>
            <a:r>
              <a:rPr lang="ru-RU" sz="2400" dirty="0" smtClean="0"/>
              <a:t>А.Гайдара (1940)</a:t>
            </a:r>
          </a:p>
          <a:p>
            <a:endParaRPr lang="ru-RU" dirty="0" smtClean="0"/>
          </a:p>
        </p:txBody>
      </p:sp>
      <p:pic>
        <p:nvPicPr>
          <p:cNvPr id="128004" name="Содержимое 4" descr="Тимур 1.jpg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929454" y="285728"/>
            <a:ext cx="1992450" cy="2500330"/>
          </a:xfrm>
        </p:spPr>
      </p:pic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0" y="6507163"/>
            <a:ext cx="9144000" cy="274637"/>
          </a:xfrm>
        </p:spPr>
        <p:txBody>
          <a:bodyPr/>
          <a:lstStyle/>
          <a:p>
            <a:pPr algn="ctr">
              <a:defRPr/>
            </a:pPr>
            <a:r>
              <a:rPr lang="ru-RU" dirty="0" smtClean="0"/>
              <a:t>Календарь 2014/15</a:t>
            </a:r>
            <a:endParaRPr lang="ru-RU" dirty="0"/>
          </a:p>
        </p:txBody>
      </p:sp>
      <p:pic>
        <p:nvPicPr>
          <p:cNvPr id="15364" name="Picture 4" descr="http://www.childrenpedia.org/11/13.files/image023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4282" y="3643314"/>
            <a:ext cx="3724383" cy="2557457"/>
          </a:xfrm>
          <a:prstGeom prst="rect">
            <a:avLst/>
          </a:prstGeom>
          <a:noFill/>
        </p:spPr>
      </p:pic>
      <p:pic>
        <p:nvPicPr>
          <p:cNvPr id="15366" name="Picture 6" descr="http://www.knigograd.com.ua/images/detailed/3413770245525213ba288068b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43504" y="3357562"/>
            <a:ext cx="2233012" cy="288130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Заголовок 1"/>
          <p:cNvSpPr>
            <a:spLocks noGrp="1"/>
          </p:cNvSpPr>
          <p:nvPr>
            <p:ph type="title"/>
          </p:nvPr>
        </p:nvSpPr>
        <p:spPr>
          <a:xfrm>
            <a:off x="1295400" y="142852"/>
            <a:ext cx="7086600" cy="1000132"/>
          </a:xfrm>
        </p:spPr>
        <p:txBody>
          <a:bodyPr/>
          <a:lstStyle/>
          <a:p>
            <a:r>
              <a:rPr lang="ru-RU" dirty="0" smtClean="0"/>
              <a:t>Книги-юбиляры –2015</a:t>
            </a:r>
          </a:p>
        </p:txBody>
      </p:sp>
      <p:sp>
        <p:nvSpPr>
          <p:cNvPr id="129027" name="Текст 2"/>
          <p:cNvSpPr>
            <a:spLocks noGrp="1"/>
          </p:cNvSpPr>
          <p:nvPr>
            <p:ph type="body" sz="half" idx="1"/>
          </p:nvPr>
        </p:nvSpPr>
        <p:spPr>
          <a:xfrm>
            <a:off x="0" y="1142984"/>
            <a:ext cx="4762500" cy="3600456"/>
          </a:xfrm>
        </p:spPr>
        <p:txBody>
          <a:bodyPr>
            <a:normAutofit/>
          </a:bodyPr>
          <a:lstStyle/>
          <a:p>
            <a:r>
              <a:rPr lang="ru-RU" sz="2400" b="1" dirty="0" smtClean="0"/>
              <a:t>70 лет –</a:t>
            </a:r>
          </a:p>
          <a:p>
            <a:r>
              <a:rPr lang="ru-RU" sz="2400" b="1" dirty="0" smtClean="0"/>
              <a:t> «Василий Тёркин»</a:t>
            </a:r>
            <a:r>
              <a:rPr lang="ru-RU" sz="2400" dirty="0" smtClean="0"/>
              <a:t> А.Т.Твардовского (1945)</a:t>
            </a:r>
          </a:p>
          <a:p>
            <a:endParaRPr lang="ru-RU" sz="2400" dirty="0" smtClean="0"/>
          </a:p>
        </p:txBody>
      </p:sp>
      <p:pic>
        <p:nvPicPr>
          <p:cNvPr id="129028" name="Содержимое 4" descr="Василий.jpg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676900" y="4929198"/>
            <a:ext cx="3467100" cy="1727200"/>
          </a:xfrm>
        </p:spPr>
      </p:pic>
      <p:pic>
        <p:nvPicPr>
          <p:cNvPr id="129029" name="Рисунок 5" descr="Василий 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86578" y="785794"/>
            <a:ext cx="2000250" cy="314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0" y="6507163"/>
            <a:ext cx="9144000" cy="274637"/>
          </a:xfrm>
        </p:spPr>
        <p:txBody>
          <a:bodyPr/>
          <a:lstStyle/>
          <a:p>
            <a:pPr algn="ctr">
              <a:defRPr/>
            </a:pPr>
            <a:r>
              <a:rPr lang="ru-RU" dirty="0" smtClean="0"/>
              <a:t>Календарь 2014/15</a:t>
            </a:r>
            <a:endParaRPr lang="ru-RU" dirty="0"/>
          </a:p>
        </p:txBody>
      </p:sp>
      <p:pic>
        <p:nvPicPr>
          <p:cNvPr id="14338" name="Picture 2" descr="http://lib.rus.ec/i/45/397945/TAG_userfiles_image_03712-09-06_jpg857833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500438"/>
            <a:ext cx="2574604" cy="3238496"/>
          </a:xfrm>
          <a:prstGeom prst="rect">
            <a:avLst/>
          </a:prstGeom>
          <a:noFill/>
        </p:spPr>
      </p:pic>
      <p:pic>
        <p:nvPicPr>
          <p:cNvPr id="14340" name="Picture 4" descr="http://www.litlib.net/bk/31608/image/i_052.pn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71802" y="2428868"/>
            <a:ext cx="3000396" cy="26724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Заголовок 1"/>
          <p:cNvSpPr>
            <a:spLocks noGrp="1"/>
          </p:cNvSpPr>
          <p:nvPr>
            <p:ph type="title"/>
          </p:nvPr>
        </p:nvSpPr>
        <p:spPr>
          <a:xfrm>
            <a:off x="1285852" y="0"/>
            <a:ext cx="7086600" cy="995354"/>
          </a:xfrm>
        </p:spPr>
        <p:txBody>
          <a:bodyPr/>
          <a:lstStyle/>
          <a:p>
            <a:r>
              <a:rPr lang="ru-RU" dirty="0" smtClean="0"/>
              <a:t>Книги-юбиляры –2015</a:t>
            </a:r>
          </a:p>
        </p:txBody>
      </p:sp>
      <p:sp>
        <p:nvSpPr>
          <p:cNvPr id="130051" name="Текст 2"/>
          <p:cNvSpPr>
            <a:spLocks noGrp="1"/>
          </p:cNvSpPr>
          <p:nvPr>
            <p:ph type="body" sz="half" idx="1"/>
          </p:nvPr>
        </p:nvSpPr>
        <p:spPr>
          <a:xfrm>
            <a:off x="0" y="785794"/>
            <a:ext cx="3467100" cy="3352800"/>
          </a:xfrm>
        </p:spPr>
        <p:txBody>
          <a:bodyPr>
            <a:normAutofit/>
          </a:bodyPr>
          <a:lstStyle/>
          <a:p>
            <a:r>
              <a:rPr lang="ru-RU" sz="2400" b="1" dirty="0" smtClean="0"/>
              <a:t>70 лет – </a:t>
            </a:r>
          </a:p>
          <a:p>
            <a:r>
              <a:rPr lang="ru-RU" sz="2400" b="1" dirty="0" smtClean="0"/>
              <a:t>«Четвёртая высота» </a:t>
            </a:r>
            <a:r>
              <a:rPr lang="ru-RU" sz="2400" dirty="0" smtClean="0"/>
              <a:t>Е.Ильиной (1945)</a:t>
            </a:r>
          </a:p>
        </p:txBody>
      </p:sp>
      <p:pic>
        <p:nvPicPr>
          <p:cNvPr id="130052" name="Содержимое 4" descr="Четвертая.jpg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3286116" y="2071678"/>
            <a:ext cx="2357454" cy="3449933"/>
          </a:xfrm>
        </p:spPr>
      </p:pic>
      <p:pic>
        <p:nvPicPr>
          <p:cNvPr id="130053" name="Рисунок 5" descr="Четв.bmp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58082" y="142852"/>
            <a:ext cx="1500198" cy="26223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0" y="6507163"/>
            <a:ext cx="9144000" cy="274637"/>
          </a:xfrm>
        </p:spPr>
        <p:txBody>
          <a:bodyPr/>
          <a:lstStyle/>
          <a:p>
            <a:pPr algn="ctr">
              <a:defRPr/>
            </a:pPr>
            <a:r>
              <a:rPr lang="ru-RU" dirty="0" smtClean="0"/>
              <a:t>Календарь 2014/15</a:t>
            </a:r>
            <a:endParaRPr lang="ru-RU" dirty="0"/>
          </a:p>
        </p:txBody>
      </p:sp>
      <p:pic>
        <p:nvPicPr>
          <p:cNvPr id="13314" name="Picture 2" descr="http://thelib.ru/books/00/03/22/00032289/doc2fb_image_02000008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2844" y="3714752"/>
            <a:ext cx="2160983" cy="3143248"/>
          </a:xfrm>
          <a:prstGeom prst="rect">
            <a:avLst/>
          </a:prstGeom>
          <a:noFill/>
        </p:spPr>
      </p:pic>
      <p:pic>
        <p:nvPicPr>
          <p:cNvPr id="13316" name="Picture 4" descr="http://www.bibliomaster.ru/uploads/fotos/104233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72264" y="3143248"/>
            <a:ext cx="2357454" cy="35450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0" y="6305550"/>
            <a:ext cx="9144000" cy="476250"/>
          </a:xfrm>
        </p:spPr>
        <p:txBody>
          <a:bodyPr/>
          <a:lstStyle/>
          <a:p>
            <a:pPr algn="ctr">
              <a:defRPr/>
            </a:pPr>
            <a:r>
              <a:rPr lang="ru-RU" dirty="0" smtClean="0"/>
              <a:t>Календарь 2014/15</a:t>
            </a:r>
            <a:endParaRPr lang="ru-RU" dirty="0"/>
          </a:p>
        </p:txBody>
      </p:sp>
      <p:sp>
        <p:nvSpPr>
          <p:cNvPr id="131074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7086600" cy="1447800"/>
          </a:xfrm>
        </p:spPr>
        <p:txBody>
          <a:bodyPr/>
          <a:lstStyle/>
          <a:p>
            <a:r>
              <a:rPr lang="ru-RU" dirty="0" smtClean="0"/>
              <a:t>Книги-юбиляры –2015</a:t>
            </a:r>
          </a:p>
        </p:txBody>
      </p:sp>
      <p:sp>
        <p:nvSpPr>
          <p:cNvPr id="131075" name="Текст 2"/>
          <p:cNvSpPr>
            <a:spLocks noGrp="1"/>
          </p:cNvSpPr>
          <p:nvPr>
            <p:ph type="body" sz="half" idx="4294967295"/>
          </p:nvPr>
        </p:nvSpPr>
        <p:spPr>
          <a:xfrm>
            <a:off x="0" y="1143000"/>
            <a:ext cx="3467100" cy="3352800"/>
          </a:xfrm>
        </p:spPr>
        <p:txBody>
          <a:bodyPr/>
          <a:lstStyle/>
          <a:p>
            <a:r>
              <a:rPr lang="ru-RU" sz="2400" b="1" dirty="0" smtClean="0"/>
              <a:t>70 лет – «Туманность Андромеды»</a:t>
            </a:r>
            <a:r>
              <a:rPr lang="ru-RU" sz="2400" dirty="0" smtClean="0"/>
              <a:t> И.Ефремова (1945)</a:t>
            </a:r>
          </a:p>
          <a:p>
            <a:endParaRPr lang="ru-RU" dirty="0" smtClean="0"/>
          </a:p>
        </p:txBody>
      </p:sp>
      <p:pic>
        <p:nvPicPr>
          <p:cNvPr id="131077" name="Рисунок 5" descr="Туманность 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29454" y="1000108"/>
            <a:ext cx="1905000" cy="275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2" name="Picture 4" descr="http://thelib.ru/books/00/03/13/00031367/i_003.pn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00760" y="4421963"/>
            <a:ext cx="3000396" cy="2436037"/>
          </a:xfrm>
          <a:prstGeom prst="rect">
            <a:avLst/>
          </a:prstGeom>
          <a:noFill/>
        </p:spPr>
      </p:pic>
      <p:pic>
        <p:nvPicPr>
          <p:cNvPr id="12294" name="Picture 6" descr="http://www.libex.ru/dimg/13652.jpg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42844" y="3071810"/>
            <a:ext cx="2295525" cy="3581400"/>
          </a:xfrm>
          <a:prstGeom prst="rect">
            <a:avLst/>
          </a:prstGeom>
          <a:noFill/>
        </p:spPr>
      </p:pic>
      <p:pic>
        <p:nvPicPr>
          <p:cNvPr id="12296" name="Picture 8" descr="космос3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71802" y="2571744"/>
            <a:ext cx="2685458" cy="292895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Заголовок 1"/>
          <p:cNvSpPr>
            <a:spLocks noGrp="1"/>
          </p:cNvSpPr>
          <p:nvPr>
            <p:ph type="title"/>
          </p:nvPr>
        </p:nvSpPr>
        <p:spPr>
          <a:xfrm>
            <a:off x="1357290" y="0"/>
            <a:ext cx="7086600" cy="1447800"/>
          </a:xfrm>
        </p:spPr>
        <p:txBody>
          <a:bodyPr/>
          <a:lstStyle/>
          <a:p>
            <a:r>
              <a:rPr lang="ru-RU" dirty="0" smtClean="0"/>
              <a:t>Книги-юбиляры –2015</a:t>
            </a:r>
          </a:p>
        </p:txBody>
      </p:sp>
      <p:sp>
        <p:nvSpPr>
          <p:cNvPr id="132099" name="Текст 2"/>
          <p:cNvSpPr>
            <a:spLocks noGrp="1"/>
          </p:cNvSpPr>
          <p:nvPr>
            <p:ph type="body" sz="half" idx="1"/>
          </p:nvPr>
        </p:nvSpPr>
        <p:spPr>
          <a:xfrm>
            <a:off x="0" y="1071546"/>
            <a:ext cx="3467100" cy="3352800"/>
          </a:xfrm>
        </p:spPr>
        <p:txBody>
          <a:bodyPr/>
          <a:lstStyle/>
          <a:p>
            <a:r>
              <a:rPr lang="ru-RU" sz="2400" b="1" dirty="0" smtClean="0"/>
              <a:t>70 лет – </a:t>
            </a:r>
          </a:p>
          <a:p>
            <a:r>
              <a:rPr lang="ru-RU" sz="2400" b="1" dirty="0" smtClean="0"/>
              <a:t>«</a:t>
            </a:r>
            <a:r>
              <a:rPr lang="ru-RU" sz="2400" b="1" dirty="0" err="1" smtClean="0"/>
              <a:t>Пеппи</a:t>
            </a:r>
            <a:r>
              <a:rPr lang="ru-RU" sz="2400" b="1" dirty="0" smtClean="0"/>
              <a:t> Длинный чулок»</a:t>
            </a:r>
            <a:r>
              <a:rPr lang="ru-RU" sz="2400" dirty="0" smtClean="0"/>
              <a:t> А.Линдгрен (1945)</a:t>
            </a:r>
          </a:p>
          <a:p>
            <a:endParaRPr lang="ru-RU" dirty="0" smtClean="0"/>
          </a:p>
          <a:p>
            <a:endParaRPr lang="ru-RU" dirty="0" smtClean="0"/>
          </a:p>
        </p:txBody>
      </p:sp>
      <p:pic>
        <p:nvPicPr>
          <p:cNvPr id="132100" name="Содержимое 4" descr="Пэппи.jpg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6786578" y="928670"/>
            <a:ext cx="2235200" cy="3352800"/>
          </a:xfrm>
        </p:spPr>
      </p:pic>
      <p:pic>
        <p:nvPicPr>
          <p:cNvPr id="132101" name="Рисунок 5" descr="Пеппи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72330" y="4500570"/>
            <a:ext cx="1956667" cy="2357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0" y="6507163"/>
            <a:ext cx="9144000" cy="274637"/>
          </a:xfrm>
        </p:spPr>
        <p:txBody>
          <a:bodyPr/>
          <a:lstStyle/>
          <a:p>
            <a:pPr algn="ctr">
              <a:defRPr/>
            </a:pPr>
            <a:r>
              <a:rPr lang="ru-RU" smtClean="0"/>
              <a:t>Календарь 2014/15</a:t>
            </a:r>
            <a:endParaRPr lang="ru-RU"/>
          </a:p>
        </p:txBody>
      </p:sp>
      <p:pic>
        <p:nvPicPr>
          <p:cNvPr id="11268" name="Picture 4" descr="http://www.mambulus.ru/products_pictures/children/raskraski/skazki/skazki_mambulus.ru_100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86182" y="1071546"/>
            <a:ext cx="2214578" cy="2859601"/>
          </a:xfrm>
          <a:prstGeom prst="rect">
            <a:avLst/>
          </a:prstGeom>
          <a:noFill/>
        </p:spPr>
      </p:pic>
      <p:pic>
        <p:nvPicPr>
          <p:cNvPr id="11270" name="Picture 6" descr="http://cs301807.vk.com/u3389450/146403671/x_68d57da9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7158" y="3857628"/>
            <a:ext cx="2053823" cy="2738430"/>
          </a:xfrm>
          <a:prstGeom prst="rect">
            <a:avLst/>
          </a:prstGeom>
          <a:noFill/>
        </p:spPr>
      </p:pic>
      <p:pic>
        <p:nvPicPr>
          <p:cNvPr id="11272" name="Picture 8" descr="http://www.opreisgids.nl/i/2011/04/11085804844d99a934ee85a_9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57554" y="4071942"/>
            <a:ext cx="2928958" cy="227934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Заголовок 1"/>
          <p:cNvSpPr>
            <a:spLocks noGrp="1"/>
          </p:cNvSpPr>
          <p:nvPr>
            <p:ph type="title"/>
          </p:nvPr>
        </p:nvSpPr>
        <p:spPr>
          <a:xfrm>
            <a:off x="1571604" y="0"/>
            <a:ext cx="7086600" cy="1447800"/>
          </a:xfrm>
        </p:spPr>
        <p:txBody>
          <a:bodyPr/>
          <a:lstStyle/>
          <a:p>
            <a:r>
              <a:rPr lang="ru-RU" dirty="0" smtClean="0"/>
              <a:t>Книги-юбиляры –2015</a:t>
            </a:r>
          </a:p>
        </p:txBody>
      </p:sp>
      <p:sp>
        <p:nvSpPr>
          <p:cNvPr id="133123" name="Текст 2"/>
          <p:cNvSpPr>
            <a:spLocks noGrp="1"/>
          </p:cNvSpPr>
          <p:nvPr>
            <p:ph type="body" sz="half" idx="1"/>
          </p:nvPr>
        </p:nvSpPr>
        <p:spPr>
          <a:xfrm>
            <a:off x="0" y="1357298"/>
            <a:ext cx="3467100" cy="3352800"/>
          </a:xfrm>
        </p:spPr>
        <p:txBody>
          <a:bodyPr>
            <a:normAutofit/>
          </a:bodyPr>
          <a:lstStyle/>
          <a:p>
            <a:r>
              <a:rPr lang="ru-RU" sz="2400" b="1" dirty="0" smtClean="0"/>
              <a:t>60 лет – </a:t>
            </a:r>
          </a:p>
          <a:p>
            <a:r>
              <a:rPr lang="ru-RU" sz="2400" b="1" dirty="0" smtClean="0"/>
              <a:t>«Васёк Трубачёв и его товарищи» </a:t>
            </a:r>
            <a:r>
              <a:rPr lang="ru-RU" sz="2400" dirty="0" smtClean="0"/>
              <a:t>В.Осеевой (1955)</a:t>
            </a:r>
          </a:p>
          <a:p>
            <a:endParaRPr lang="ru-RU" sz="2400" dirty="0" smtClean="0"/>
          </a:p>
        </p:txBody>
      </p:sp>
      <p:pic>
        <p:nvPicPr>
          <p:cNvPr id="133124" name="Содержимое 4" descr="Васек.jpg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7239000" y="785794"/>
            <a:ext cx="1905000" cy="3038475"/>
          </a:xfrm>
        </p:spPr>
      </p:pic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0" y="6507163"/>
            <a:ext cx="9144000" cy="274637"/>
          </a:xfrm>
        </p:spPr>
        <p:txBody>
          <a:bodyPr/>
          <a:lstStyle/>
          <a:p>
            <a:pPr algn="ctr">
              <a:defRPr/>
            </a:pPr>
            <a:r>
              <a:rPr lang="ru-RU" smtClean="0"/>
              <a:t>Календарь 2014/15</a:t>
            </a:r>
            <a:endParaRPr lang="ru-RU"/>
          </a:p>
        </p:txBody>
      </p:sp>
      <p:pic>
        <p:nvPicPr>
          <p:cNvPr id="10242" name="Picture 2" descr="http://telek.by/movie/kadr/820/12364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306643"/>
            <a:ext cx="3214710" cy="2551357"/>
          </a:xfrm>
          <a:prstGeom prst="rect">
            <a:avLst/>
          </a:prstGeom>
          <a:noFill/>
        </p:spPr>
      </p:pic>
      <p:pic>
        <p:nvPicPr>
          <p:cNvPr id="10244" name="Picture 4" descr="http://media9.fast-torrent.ru/media/files/s1/ms/iw/vasek-trubachev-i-ego-tovarisc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15008" y="4200532"/>
            <a:ext cx="3523309" cy="2657468"/>
          </a:xfrm>
          <a:prstGeom prst="rect">
            <a:avLst/>
          </a:prstGeom>
          <a:noFill/>
        </p:spPr>
      </p:pic>
      <p:pic>
        <p:nvPicPr>
          <p:cNvPr id="10246" name="Picture 6" descr="http://www.medikforum.ru/news/uploads/stars/leonid_haritonov/medium_d55de9640dc3da65389598cfd44b5d8b.jpe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43240" y="1928802"/>
            <a:ext cx="3214710" cy="20084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Заголовок 1"/>
          <p:cNvSpPr>
            <a:spLocks noGrp="1"/>
          </p:cNvSpPr>
          <p:nvPr>
            <p:ph type="title"/>
          </p:nvPr>
        </p:nvSpPr>
        <p:spPr>
          <a:xfrm>
            <a:off x="1142976" y="0"/>
            <a:ext cx="7086600" cy="1447800"/>
          </a:xfrm>
        </p:spPr>
        <p:txBody>
          <a:bodyPr/>
          <a:lstStyle/>
          <a:p>
            <a:r>
              <a:rPr lang="ru-RU" dirty="0" smtClean="0"/>
              <a:t>Книги-юбиляры –2015</a:t>
            </a:r>
          </a:p>
        </p:txBody>
      </p:sp>
      <p:sp>
        <p:nvSpPr>
          <p:cNvPr id="134147" name="Текст 2"/>
          <p:cNvSpPr>
            <a:spLocks noGrp="1"/>
          </p:cNvSpPr>
          <p:nvPr>
            <p:ph type="body" sz="half" idx="1"/>
          </p:nvPr>
        </p:nvSpPr>
        <p:spPr>
          <a:xfrm>
            <a:off x="0" y="1285860"/>
            <a:ext cx="3071813" cy="3352800"/>
          </a:xfrm>
        </p:spPr>
        <p:txBody>
          <a:bodyPr/>
          <a:lstStyle/>
          <a:p>
            <a:r>
              <a:rPr lang="ru-RU" sz="2400" b="1" dirty="0" smtClean="0"/>
              <a:t>55 лет – «Приключения Кроша» </a:t>
            </a:r>
            <a:r>
              <a:rPr lang="ru-RU" sz="2400" dirty="0" smtClean="0"/>
              <a:t>А.Рыбакова (1960)</a:t>
            </a:r>
          </a:p>
          <a:p>
            <a:endParaRPr lang="ru-RU" dirty="0" smtClean="0"/>
          </a:p>
        </p:txBody>
      </p:sp>
      <p:pic>
        <p:nvPicPr>
          <p:cNvPr id="134148" name="Содержимое 4" descr="Крош.jpg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786578" y="571480"/>
            <a:ext cx="2222500" cy="3352800"/>
          </a:xfrm>
        </p:spPr>
      </p:pic>
      <p:pic>
        <p:nvPicPr>
          <p:cNvPr id="134149" name="Рисунок 5" descr="Крош 1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14744" y="1500174"/>
            <a:ext cx="2357454" cy="3058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0" y="6429396"/>
            <a:ext cx="9144000" cy="274637"/>
          </a:xfrm>
        </p:spPr>
        <p:txBody>
          <a:bodyPr/>
          <a:lstStyle/>
          <a:p>
            <a:pPr algn="ctr">
              <a:defRPr/>
            </a:pPr>
            <a:r>
              <a:rPr lang="ru-RU" dirty="0" smtClean="0"/>
              <a:t>Календарь 2014/15</a:t>
            </a:r>
            <a:endParaRPr lang="ru-RU" dirty="0"/>
          </a:p>
        </p:txBody>
      </p:sp>
      <p:pic>
        <p:nvPicPr>
          <p:cNvPr id="9218" name="Picture 2" descr="http://filmiki.arjlover.net/ap/prikljuchenija.krosha.avi/prikljuchenija.krosha.avi.image4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857628"/>
            <a:ext cx="3257539" cy="2443154"/>
          </a:xfrm>
          <a:prstGeom prst="rect">
            <a:avLst/>
          </a:prstGeom>
          <a:noFill/>
        </p:spPr>
      </p:pic>
      <p:pic>
        <p:nvPicPr>
          <p:cNvPr id="9222" name="Picture 6" descr="http://old.tvkultura.ru/p/b_6016.jpg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0" y="4357694"/>
            <a:ext cx="3048000" cy="2286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Заголовок 1"/>
          <p:cNvSpPr>
            <a:spLocks noGrp="1"/>
          </p:cNvSpPr>
          <p:nvPr>
            <p:ph type="title"/>
          </p:nvPr>
        </p:nvSpPr>
        <p:spPr>
          <a:xfrm>
            <a:off x="1571604" y="0"/>
            <a:ext cx="7086600" cy="1447800"/>
          </a:xfrm>
        </p:spPr>
        <p:txBody>
          <a:bodyPr/>
          <a:lstStyle/>
          <a:p>
            <a:r>
              <a:rPr lang="ru-RU" dirty="0" smtClean="0"/>
              <a:t>Книги-юбиляры –2015</a:t>
            </a:r>
          </a:p>
        </p:txBody>
      </p:sp>
      <p:sp>
        <p:nvSpPr>
          <p:cNvPr id="135171" name="Текст 2"/>
          <p:cNvSpPr>
            <a:spLocks noGrp="1"/>
          </p:cNvSpPr>
          <p:nvPr>
            <p:ph type="body" sz="half" idx="1"/>
          </p:nvPr>
        </p:nvSpPr>
        <p:spPr>
          <a:xfrm>
            <a:off x="0" y="1142984"/>
            <a:ext cx="3467100" cy="3352800"/>
          </a:xfrm>
        </p:spPr>
        <p:txBody>
          <a:bodyPr>
            <a:normAutofit/>
          </a:bodyPr>
          <a:lstStyle/>
          <a:p>
            <a:r>
              <a:rPr lang="ru-RU" sz="2400" b="1" dirty="0" smtClean="0"/>
              <a:t>50 лет – «Понедельник начинается </a:t>
            </a:r>
            <a:br>
              <a:rPr lang="ru-RU" sz="2400" b="1" dirty="0" smtClean="0"/>
            </a:br>
            <a:r>
              <a:rPr lang="ru-RU" sz="2400" b="1" dirty="0" smtClean="0"/>
              <a:t>в субботу» </a:t>
            </a:r>
          </a:p>
          <a:p>
            <a:r>
              <a:rPr lang="ru-RU" sz="2400" dirty="0" smtClean="0"/>
              <a:t>А. и Б.Стругацких (1965)</a:t>
            </a:r>
          </a:p>
          <a:p>
            <a:endParaRPr lang="ru-RU" dirty="0" smtClean="0"/>
          </a:p>
        </p:txBody>
      </p:sp>
      <p:pic>
        <p:nvPicPr>
          <p:cNvPr id="135172" name="Содержимое 5" descr="Поне.jpg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29256" y="1285860"/>
            <a:ext cx="3467100" cy="2413295"/>
          </a:xfrm>
        </p:spPr>
      </p:pic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0" y="6507163"/>
            <a:ext cx="9144000" cy="274637"/>
          </a:xfrm>
        </p:spPr>
        <p:txBody>
          <a:bodyPr/>
          <a:lstStyle/>
          <a:p>
            <a:pPr algn="ctr">
              <a:defRPr/>
            </a:pPr>
            <a:r>
              <a:rPr lang="ru-RU" dirty="0" smtClean="0"/>
              <a:t>Календарь 2014/15</a:t>
            </a:r>
            <a:endParaRPr lang="ru-RU" dirty="0"/>
          </a:p>
        </p:txBody>
      </p:sp>
      <p:pic>
        <p:nvPicPr>
          <p:cNvPr id="8194" name="Picture 2" descr="http://www.testpilot.ru/espace/bibl/fant/strugatskie/ponedelnik/1987/67.gif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72330" y="4071942"/>
            <a:ext cx="1680084" cy="2452678"/>
          </a:xfrm>
          <a:prstGeom prst="rect">
            <a:avLst/>
          </a:prstGeom>
          <a:noFill/>
        </p:spPr>
      </p:pic>
      <p:pic>
        <p:nvPicPr>
          <p:cNvPr id="8196" name="Picture 4" descr="http://arts.in.ua/i/308/77416.13866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2844" y="3833818"/>
            <a:ext cx="2759566" cy="3024182"/>
          </a:xfrm>
          <a:prstGeom prst="rect">
            <a:avLst/>
          </a:prstGeom>
          <a:noFill/>
        </p:spPr>
      </p:pic>
      <p:pic>
        <p:nvPicPr>
          <p:cNvPr id="8198" name="Picture 6" descr="http://www.testpilot.ru/espace/bibl/fant/strugatskie/ponedelnik/1987/193.gif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14678" y="2786058"/>
            <a:ext cx="2097283" cy="30956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857224" y="6305550"/>
            <a:ext cx="7753376" cy="476250"/>
          </a:xfrm>
        </p:spPr>
        <p:txBody>
          <a:bodyPr/>
          <a:lstStyle/>
          <a:p>
            <a:pPr algn="ctr">
              <a:defRPr/>
            </a:pPr>
            <a:r>
              <a:rPr lang="ru-RU" dirty="0" smtClean="0"/>
              <a:t>Календарь 2014/15</a:t>
            </a:r>
            <a:endParaRPr lang="ru-RU" dirty="0"/>
          </a:p>
        </p:txBody>
      </p:sp>
      <p:sp>
        <p:nvSpPr>
          <p:cNvPr id="136194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057400" y="0"/>
            <a:ext cx="7086600" cy="1447800"/>
          </a:xfrm>
        </p:spPr>
        <p:txBody>
          <a:bodyPr/>
          <a:lstStyle/>
          <a:p>
            <a:r>
              <a:rPr lang="ru-RU" dirty="0" smtClean="0"/>
              <a:t>Книги-юбиляры –2015</a:t>
            </a:r>
          </a:p>
        </p:txBody>
      </p:sp>
      <p:sp>
        <p:nvSpPr>
          <p:cNvPr id="136195" name="Текст 2"/>
          <p:cNvSpPr>
            <a:spLocks noGrp="1"/>
          </p:cNvSpPr>
          <p:nvPr>
            <p:ph type="body" sz="half" idx="4294967295"/>
          </p:nvPr>
        </p:nvSpPr>
        <p:spPr>
          <a:xfrm>
            <a:off x="0" y="1285875"/>
            <a:ext cx="3467100" cy="3067050"/>
          </a:xfrm>
        </p:spPr>
        <p:txBody>
          <a:bodyPr/>
          <a:lstStyle/>
          <a:p>
            <a:r>
              <a:rPr lang="ru-RU" sz="2400" b="1" dirty="0" smtClean="0"/>
              <a:t>45 лет – </a:t>
            </a:r>
          </a:p>
          <a:p>
            <a:r>
              <a:rPr lang="ru-RU" sz="2400" b="1" dirty="0" smtClean="0"/>
              <a:t>«После сказки» («Белый пароход») </a:t>
            </a:r>
            <a:r>
              <a:rPr lang="ru-RU" sz="2400" dirty="0" smtClean="0"/>
              <a:t>Ч.Айтматова (1970)</a:t>
            </a:r>
          </a:p>
          <a:p>
            <a:endParaRPr lang="ru-RU" dirty="0" smtClean="0"/>
          </a:p>
        </p:txBody>
      </p:sp>
      <p:pic>
        <p:nvPicPr>
          <p:cNvPr id="7170" name="Picture 2" descr="http://illustrators.ru/illustrations/499767_original.gif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4282" y="4143380"/>
            <a:ext cx="2500306" cy="2500306"/>
          </a:xfrm>
          <a:prstGeom prst="rect">
            <a:avLst/>
          </a:prstGeom>
          <a:noFill/>
        </p:spPr>
      </p:pic>
      <p:pic>
        <p:nvPicPr>
          <p:cNvPr id="7172" name="Picture 4" descr="http://illustrators.ru/illustrations/499774_original.gif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00860" y="4500570"/>
            <a:ext cx="2143140" cy="2143140"/>
          </a:xfrm>
          <a:prstGeom prst="rect">
            <a:avLst/>
          </a:prstGeom>
          <a:noFill/>
        </p:spPr>
      </p:pic>
      <p:pic>
        <p:nvPicPr>
          <p:cNvPr id="7174" name="Picture 6" descr="http://illustrators.ru/illustrations/499765_original.gif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72232" y="1142984"/>
            <a:ext cx="2571768" cy="2571768"/>
          </a:xfrm>
          <a:prstGeom prst="rect">
            <a:avLst/>
          </a:prstGeom>
          <a:noFill/>
        </p:spPr>
      </p:pic>
      <p:pic>
        <p:nvPicPr>
          <p:cNvPr id="7176" name="Picture 8" descr="http://illustrators.ru/illustrations/499762_original.gif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28992" y="2143116"/>
            <a:ext cx="2994324" cy="327248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Заголовок 1"/>
          <p:cNvSpPr>
            <a:spLocks noGrp="1"/>
          </p:cNvSpPr>
          <p:nvPr>
            <p:ph type="title"/>
          </p:nvPr>
        </p:nvSpPr>
        <p:spPr>
          <a:xfrm>
            <a:off x="1071538" y="0"/>
            <a:ext cx="7086600" cy="1447800"/>
          </a:xfrm>
        </p:spPr>
        <p:txBody>
          <a:bodyPr/>
          <a:lstStyle/>
          <a:p>
            <a:r>
              <a:rPr lang="ru-RU" dirty="0" smtClean="0"/>
              <a:t>Книги-юбиляры –2015</a:t>
            </a:r>
          </a:p>
        </p:txBody>
      </p:sp>
      <p:sp>
        <p:nvSpPr>
          <p:cNvPr id="137219" name="Текст 2"/>
          <p:cNvSpPr>
            <a:spLocks noGrp="1"/>
          </p:cNvSpPr>
          <p:nvPr>
            <p:ph type="body" sz="half" idx="1"/>
          </p:nvPr>
        </p:nvSpPr>
        <p:spPr>
          <a:xfrm>
            <a:off x="0" y="1142984"/>
            <a:ext cx="3467100" cy="3352800"/>
          </a:xfrm>
        </p:spPr>
        <p:txBody>
          <a:bodyPr/>
          <a:lstStyle/>
          <a:p>
            <a:r>
              <a:rPr lang="ru-RU" sz="2400" b="1" dirty="0" smtClean="0"/>
              <a:t>45 лет – </a:t>
            </a:r>
          </a:p>
          <a:p>
            <a:r>
              <a:rPr lang="ru-RU" sz="2400" b="1" dirty="0" smtClean="0"/>
              <a:t>«Книга будущих командиров» </a:t>
            </a:r>
            <a:r>
              <a:rPr lang="ru-RU" sz="2400" dirty="0" smtClean="0"/>
              <a:t>А.Митяева (1970)</a:t>
            </a:r>
          </a:p>
          <a:p>
            <a:endParaRPr lang="ru-RU" dirty="0" smtClean="0"/>
          </a:p>
        </p:txBody>
      </p:sp>
      <p:pic>
        <p:nvPicPr>
          <p:cNvPr id="137220" name="Содержимое 4" descr="Митяев.jpg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929422" y="3714752"/>
            <a:ext cx="2214578" cy="2982901"/>
          </a:xfrm>
        </p:spPr>
      </p:pic>
      <p:pic>
        <p:nvPicPr>
          <p:cNvPr id="137221" name="Рисунок 5" descr="Митяев 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86578" y="214290"/>
            <a:ext cx="2221534" cy="3373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0" y="6507163"/>
            <a:ext cx="9144000" cy="274637"/>
          </a:xfrm>
        </p:spPr>
        <p:txBody>
          <a:bodyPr/>
          <a:lstStyle/>
          <a:p>
            <a:pPr algn="ctr">
              <a:defRPr/>
            </a:pPr>
            <a:r>
              <a:rPr lang="ru-RU" dirty="0" smtClean="0"/>
              <a:t>Календарь 2014/15</a:t>
            </a:r>
            <a:endParaRPr lang="ru-RU" dirty="0"/>
          </a:p>
        </p:txBody>
      </p:sp>
      <p:pic>
        <p:nvPicPr>
          <p:cNvPr id="6146" name="Picture 2" descr="http://www.xxlbook.ru/imgh297113.p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5720" y="2857496"/>
            <a:ext cx="5214974" cy="353749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Заголовок 1"/>
          <p:cNvSpPr>
            <a:spLocks noGrp="1"/>
          </p:cNvSpPr>
          <p:nvPr>
            <p:ph type="title"/>
          </p:nvPr>
        </p:nvSpPr>
        <p:spPr>
          <a:xfrm>
            <a:off x="1285852" y="0"/>
            <a:ext cx="7086600" cy="1447800"/>
          </a:xfrm>
        </p:spPr>
        <p:txBody>
          <a:bodyPr/>
          <a:lstStyle/>
          <a:p>
            <a:r>
              <a:rPr lang="ru-RU" dirty="0" smtClean="0"/>
              <a:t>Книги-юбиляры –2015</a:t>
            </a:r>
          </a:p>
        </p:txBody>
      </p:sp>
      <p:sp>
        <p:nvSpPr>
          <p:cNvPr id="138243" name="Текст 2"/>
          <p:cNvSpPr>
            <a:spLocks noGrp="1"/>
          </p:cNvSpPr>
          <p:nvPr>
            <p:ph type="body" sz="half" idx="1"/>
          </p:nvPr>
        </p:nvSpPr>
        <p:spPr>
          <a:xfrm>
            <a:off x="0" y="1142984"/>
            <a:ext cx="3467100" cy="3352800"/>
          </a:xfrm>
        </p:spPr>
        <p:txBody>
          <a:bodyPr>
            <a:normAutofit/>
          </a:bodyPr>
          <a:lstStyle/>
          <a:p>
            <a:r>
              <a:rPr lang="ru-RU" sz="2400" b="1" dirty="0" smtClean="0"/>
              <a:t>40 лет – «Недопёсок» </a:t>
            </a:r>
            <a:r>
              <a:rPr lang="ru-RU" sz="2400" dirty="0" smtClean="0"/>
              <a:t>Ю.Коваля (1975)</a:t>
            </a:r>
          </a:p>
          <a:p>
            <a:endParaRPr lang="ru-RU" sz="2400" dirty="0" smtClean="0"/>
          </a:p>
        </p:txBody>
      </p:sp>
      <p:pic>
        <p:nvPicPr>
          <p:cNvPr id="138244" name="Содержимое 4" descr="Недо.jpg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500826" y="1785926"/>
            <a:ext cx="2220910" cy="2888277"/>
          </a:xfrm>
        </p:spPr>
      </p:pic>
      <p:pic>
        <p:nvPicPr>
          <p:cNvPr id="138245" name="Рисунок 5" descr="недо 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15140" y="4786322"/>
            <a:ext cx="1905000" cy="187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0" y="6507163"/>
            <a:ext cx="9144000" cy="274637"/>
          </a:xfrm>
        </p:spPr>
        <p:txBody>
          <a:bodyPr/>
          <a:lstStyle/>
          <a:p>
            <a:pPr algn="ctr">
              <a:defRPr/>
            </a:pPr>
            <a:r>
              <a:rPr lang="ru-RU" dirty="0" smtClean="0"/>
              <a:t>Календарь 2014/15</a:t>
            </a:r>
            <a:endParaRPr lang="ru-RU" dirty="0"/>
          </a:p>
        </p:txBody>
      </p:sp>
      <p:pic>
        <p:nvPicPr>
          <p:cNvPr id="5122" name="Picture 2" descr="http://mirknig.mobi/uploads/posts/2013-07/1398419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000372"/>
            <a:ext cx="2364566" cy="2627295"/>
          </a:xfrm>
          <a:prstGeom prst="rect">
            <a:avLst/>
          </a:prstGeom>
          <a:noFill/>
        </p:spPr>
      </p:pic>
      <p:pic>
        <p:nvPicPr>
          <p:cNvPr id="5124" name="Picture 4" descr="http://img2.labirint.ru/books/415864/scrn_big_1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00298" y="4357694"/>
            <a:ext cx="3639978" cy="1809746"/>
          </a:xfrm>
          <a:prstGeom prst="rect">
            <a:avLst/>
          </a:prstGeom>
          <a:noFill/>
        </p:spPr>
      </p:pic>
      <p:pic>
        <p:nvPicPr>
          <p:cNvPr id="5128" name="Picture 8" descr="http://ic.pics.livejournal.com/serezhik_18/14264802/5563/5563_original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57620" y="1285860"/>
            <a:ext cx="2156574" cy="28098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Заголовок 1"/>
          <p:cNvSpPr>
            <a:spLocks noGrp="1"/>
          </p:cNvSpPr>
          <p:nvPr>
            <p:ph type="title"/>
          </p:nvPr>
        </p:nvSpPr>
        <p:spPr>
          <a:xfrm>
            <a:off x="1285852" y="0"/>
            <a:ext cx="7086600" cy="1447800"/>
          </a:xfrm>
        </p:spPr>
        <p:txBody>
          <a:bodyPr/>
          <a:lstStyle/>
          <a:p>
            <a:r>
              <a:rPr lang="ru-RU" dirty="0" smtClean="0"/>
              <a:t>Книги-юбиляры –2015</a:t>
            </a:r>
          </a:p>
        </p:txBody>
      </p:sp>
      <p:sp>
        <p:nvSpPr>
          <p:cNvPr id="139267" name="Текст 2"/>
          <p:cNvSpPr>
            <a:spLocks noGrp="1"/>
          </p:cNvSpPr>
          <p:nvPr>
            <p:ph type="body" sz="half" idx="1"/>
          </p:nvPr>
        </p:nvSpPr>
        <p:spPr>
          <a:xfrm>
            <a:off x="142844" y="1285860"/>
            <a:ext cx="3467100" cy="2924172"/>
          </a:xfrm>
        </p:spPr>
        <p:txBody>
          <a:bodyPr/>
          <a:lstStyle/>
          <a:p>
            <a:r>
              <a:rPr lang="ru-RU" sz="2400" b="1" dirty="0" smtClean="0"/>
              <a:t>40 лет – </a:t>
            </a:r>
          </a:p>
          <a:p>
            <a:r>
              <a:rPr lang="ru-RU" sz="2400" b="1" dirty="0" smtClean="0"/>
              <a:t>«Третий в пятом ряду»</a:t>
            </a:r>
          </a:p>
          <a:p>
            <a:r>
              <a:rPr lang="ru-RU" sz="2400" dirty="0" smtClean="0"/>
              <a:t>А.Алексина (1975)</a:t>
            </a:r>
          </a:p>
          <a:p>
            <a:endParaRPr lang="ru-RU" dirty="0" smtClean="0"/>
          </a:p>
        </p:txBody>
      </p:sp>
      <p:pic>
        <p:nvPicPr>
          <p:cNvPr id="139268" name="Содержимое 4" descr="Третий.jpg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6929454" y="1285860"/>
            <a:ext cx="1928815" cy="2980896"/>
          </a:xfrm>
        </p:spPr>
      </p:pic>
      <p:pic>
        <p:nvPicPr>
          <p:cNvPr id="139269" name="Рисунок 5" descr="Третий 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48" y="2357430"/>
            <a:ext cx="2095500" cy="32385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0" y="6507163"/>
            <a:ext cx="9144000" cy="274637"/>
          </a:xfrm>
        </p:spPr>
        <p:txBody>
          <a:bodyPr/>
          <a:lstStyle/>
          <a:p>
            <a:pPr algn="ctr">
              <a:defRPr/>
            </a:pPr>
            <a:r>
              <a:rPr lang="ru-RU" dirty="0" smtClean="0"/>
              <a:t>Календарь 2014/15</a:t>
            </a:r>
            <a:endParaRPr lang="ru-RU" dirty="0"/>
          </a:p>
        </p:txBody>
      </p:sp>
      <p:pic>
        <p:nvPicPr>
          <p:cNvPr id="4098" name="Picture 2" descr="http://www.knigograd.com.ua/images/detailed/2713155941604e6a5fb08123c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85852" y="3429000"/>
            <a:ext cx="1857388" cy="287967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Заголовок 1"/>
          <p:cNvSpPr>
            <a:spLocks noGrp="1"/>
          </p:cNvSpPr>
          <p:nvPr>
            <p:ph type="title"/>
          </p:nvPr>
        </p:nvSpPr>
        <p:spPr>
          <a:xfrm>
            <a:off x="1357290" y="0"/>
            <a:ext cx="7086600" cy="1447800"/>
          </a:xfrm>
        </p:spPr>
        <p:txBody>
          <a:bodyPr/>
          <a:lstStyle/>
          <a:p>
            <a:r>
              <a:rPr lang="ru-RU" dirty="0" smtClean="0"/>
              <a:t>Книги-юбиляры –2015</a:t>
            </a:r>
          </a:p>
        </p:txBody>
      </p:sp>
      <p:sp>
        <p:nvSpPr>
          <p:cNvPr id="140291" name="Текст 2"/>
          <p:cNvSpPr>
            <a:spLocks noGrp="1"/>
          </p:cNvSpPr>
          <p:nvPr>
            <p:ph type="body" sz="half" idx="1"/>
          </p:nvPr>
        </p:nvSpPr>
        <p:spPr>
          <a:xfrm>
            <a:off x="214282" y="1357298"/>
            <a:ext cx="3467100" cy="2924172"/>
          </a:xfrm>
        </p:spPr>
        <p:txBody>
          <a:bodyPr/>
          <a:lstStyle/>
          <a:p>
            <a:r>
              <a:rPr lang="ru-RU" sz="2400" b="1" dirty="0" smtClean="0"/>
              <a:t>35 лет – «Колыбельная для брата» </a:t>
            </a:r>
            <a:r>
              <a:rPr lang="ru-RU" sz="2400" dirty="0" smtClean="0"/>
              <a:t>В.Крапивина (1980)</a:t>
            </a:r>
          </a:p>
          <a:p>
            <a:endParaRPr lang="ru-RU" dirty="0" smtClean="0"/>
          </a:p>
        </p:txBody>
      </p:sp>
      <p:pic>
        <p:nvPicPr>
          <p:cNvPr id="140292" name="Содержимое 4" descr="Колыб 1.jpg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00266" y="500042"/>
            <a:ext cx="2143734" cy="3352800"/>
          </a:xfrm>
        </p:spPr>
      </p:pic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0" y="6507163"/>
            <a:ext cx="9144000" cy="274637"/>
          </a:xfrm>
        </p:spPr>
        <p:txBody>
          <a:bodyPr/>
          <a:lstStyle/>
          <a:p>
            <a:pPr algn="ctr">
              <a:defRPr/>
            </a:pPr>
            <a:r>
              <a:rPr lang="ru-RU" dirty="0" smtClean="0"/>
              <a:t>Календарь 2014/15</a:t>
            </a:r>
            <a:endParaRPr lang="ru-RU" dirty="0"/>
          </a:p>
        </p:txBody>
      </p:sp>
      <p:pic>
        <p:nvPicPr>
          <p:cNvPr id="3074" name="Picture 2" descr="http://sf.convex.ru/vk/pict/medvedev/kolybelnaja_dlja_brata_05b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581128"/>
            <a:ext cx="2849366" cy="1928802"/>
          </a:xfrm>
          <a:prstGeom prst="rect">
            <a:avLst/>
          </a:prstGeom>
          <a:noFill/>
        </p:spPr>
      </p:pic>
      <p:pic>
        <p:nvPicPr>
          <p:cNvPr id="3076" name="Picture 4" descr="http://nkozlov.ru/upload/images/0911/0911161335080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86512" y="4581128"/>
            <a:ext cx="2857488" cy="1969845"/>
          </a:xfrm>
          <a:prstGeom prst="rect">
            <a:avLst/>
          </a:prstGeom>
          <a:noFill/>
        </p:spPr>
      </p:pic>
      <p:pic>
        <p:nvPicPr>
          <p:cNvPr id="3078" name="Picture 6" descr="http://www.sf.mksat.net/vk/pict/medvedev/kolybelnaja_dlja_brata_01b.jp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71868" y="1928802"/>
            <a:ext cx="2428892" cy="3447874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2143108" y="5500702"/>
            <a:ext cx="420974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 dirty="0" smtClean="0">
                <a:hlinkClick r:id="rId8"/>
              </a:rPr>
              <a:t>http://www.sf.mksat.net/vk/pict/medvedev_kolybelnaja_dlja_brata.htm</a:t>
            </a:r>
            <a:r>
              <a:rPr lang="ru-RU" sz="1200" i="1" dirty="0" smtClean="0"/>
              <a:t> </a:t>
            </a:r>
            <a:endParaRPr lang="ru-RU" sz="1200" i="1" dirty="0"/>
          </a:p>
        </p:txBody>
      </p:sp>
    </p:spTree>
  </p:cSld>
  <p:clrMapOvr>
    <a:masterClrMapping/>
  </p:clrMapOvr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Заголовок 1"/>
          <p:cNvSpPr>
            <a:spLocks noGrp="1"/>
          </p:cNvSpPr>
          <p:nvPr>
            <p:ph type="title"/>
          </p:nvPr>
        </p:nvSpPr>
        <p:spPr>
          <a:xfrm>
            <a:off x="1428728" y="0"/>
            <a:ext cx="7086600" cy="1447800"/>
          </a:xfrm>
        </p:spPr>
        <p:txBody>
          <a:bodyPr/>
          <a:lstStyle/>
          <a:p>
            <a:r>
              <a:rPr lang="ru-RU" dirty="0" smtClean="0"/>
              <a:t>Книги-юбиляры –2015</a:t>
            </a:r>
          </a:p>
        </p:txBody>
      </p:sp>
      <p:sp>
        <p:nvSpPr>
          <p:cNvPr id="141315" name="Текст 2"/>
          <p:cNvSpPr>
            <a:spLocks noGrp="1"/>
          </p:cNvSpPr>
          <p:nvPr>
            <p:ph type="body" sz="half" idx="1"/>
          </p:nvPr>
        </p:nvSpPr>
        <p:spPr>
          <a:xfrm>
            <a:off x="214282" y="1285860"/>
            <a:ext cx="3357586" cy="3671894"/>
          </a:xfrm>
        </p:spPr>
        <p:txBody>
          <a:bodyPr>
            <a:normAutofit/>
          </a:bodyPr>
          <a:lstStyle/>
          <a:p>
            <a:r>
              <a:rPr lang="ru-RU" sz="2400" b="1" dirty="0" smtClean="0"/>
              <a:t>25 лет – </a:t>
            </a:r>
          </a:p>
          <a:p>
            <a:r>
              <a:rPr lang="ru-RU" sz="2400" b="1" dirty="0" smtClean="0"/>
              <a:t>Сборник</a:t>
            </a:r>
          </a:p>
          <a:p>
            <a:r>
              <a:rPr lang="ru-RU" sz="2400" b="1" dirty="0" smtClean="0"/>
              <a:t> «Ку-ка-ре-ку» </a:t>
            </a:r>
            <a:r>
              <a:rPr lang="ru-RU" sz="2400" dirty="0" smtClean="0"/>
              <a:t>литературного объединения «Чёрная курица» (1990)</a:t>
            </a:r>
          </a:p>
          <a:p>
            <a:endParaRPr lang="ru-RU" sz="2400" dirty="0" smtClean="0"/>
          </a:p>
        </p:txBody>
      </p:sp>
      <p:pic>
        <p:nvPicPr>
          <p:cNvPr id="141316" name="Содержимое 5" descr="Кукареку.jpg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786446" y="1571612"/>
            <a:ext cx="2928926" cy="3905235"/>
          </a:xfrm>
        </p:spPr>
      </p:pic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0" y="6507163"/>
            <a:ext cx="9144000" cy="274637"/>
          </a:xfrm>
        </p:spPr>
        <p:txBody>
          <a:bodyPr/>
          <a:lstStyle/>
          <a:p>
            <a:pPr algn="ctr">
              <a:defRPr/>
            </a:pPr>
            <a:r>
              <a:rPr lang="ru-RU" dirty="0" smtClean="0"/>
              <a:t>Календарь 2014/15</a:t>
            </a:r>
            <a:endParaRPr lang="ru-RU" dirty="0"/>
          </a:p>
        </p:txBody>
      </p:sp>
      <p:pic>
        <p:nvPicPr>
          <p:cNvPr id="2050" name="Picture 2" descr="http://www.papmambook.ru/images/upl/pagephotos/pagephotos_335_506abc90092d8d199a61b580b1ef844bef2518d829978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43108" y="3786190"/>
            <a:ext cx="2857520" cy="214314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1285852" y="6143644"/>
            <a:ext cx="494064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i="1" dirty="0" smtClean="0"/>
              <a:t>Титульный лист альманаха для детей и взрослых «Кукареку», 1990 год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402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0" y="6305550"/>
            <a:ext cx="9144000" cy="476250"/>
          </a:xfrm>
          <a:noFill/>
        </p:spPr>
        <p:txBody>
          <a:bodyPr/>
          <a:lstStyle/>
          <a:p>
            <a:pPr algn="ctr"/>
            <a:r>
              <a:rPr lang="ru-RU" dirty="0" smtClean="0">
                <a:latin typeface="Arial" charset="0"/>
              </a:rPr>
              <a:t>Календарь 2014/15</a:t>
            </a:r>
          </a:p>
        </p:txBody>
      </p:sp>
      <p:sp>
        <p:nvSpPr>
          <p:cNvPr id="23040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 anchor="b"/>
          <a:lstStyle/>
          <a:p>
            <a:pPr marL="53975" eaLnBrk="1" hangingPunct="1"/>
            <a:r>
              <a:rPr lang="ru-RU" smtClean="0">
                <a:solidFill>
                  <a:srgbClr val="393958"/>
                </a:solidFill>
              </a:rPr>
              <a:t>Спасибо за внимание</a:t>
            </a:r>
          </a:p>
        </p:txBody>
      </p:sp>
      <p:sp>
        <p:nvSpPr>
          <p:cNvPr id="23040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641475" y="1628775"/>
            <a:ext cx="7502525" cy="2900363"/>
          </a:xfrm>
        </p:spPr>
        <p:txBody>
          <a:bodyPr/>
          <a:lstStyle/>
          <a:p>
            <a:pPr marL="273050" indent="-273050" eaLnBrk="1" hangingPunct="1">
              <a:buFontTx/>
              <a:buNone/>
            </a:pPr>
            <a:r>
              <a:rPr lang="ru-RU" sz="1400" dirty="0" smtClean="0"/>
              <a:t>При составлении календаря были использованы:</a:t>
            </a:r>
          </a:p>
          <a:p>
            <a:pPr marL="273050" indent="-273050" eaLnBrk="1" hangingPunct="1"/>
            <a:r>
              <a:rPr lang="ru-RU" sz="1400" b="1" dirty="0" smtClean="0"/>
              <a:t>Календари издательства «</a:t>
            </a:r>
            <a:r>
              <a:rPr lang="ru-RU" sz="1400" b="1" dirty="0" err="1" smtClean="0"/>
              <a:t>Либерея</a:t>
            </a:r>
            <a:r>
              <a:rPr lang="ru-RU" sz="1400" b="1" dirty="0" smtClean="0"/>
              <a:t>»;</a:t>
            </a:r>
          </a:p>
          <a:p>
            <a:pPr marL="273050" indent="-273050" eaLnBrk="1" hangingPunct="1"/>
            <a:r>
              <a:rPr lang="ru-RU" sz="1400" b="1" dirty="0" smtClean="0"/>
              <a:t>Календарь  на  2009 год РГДБ;</a:t>
            </a:r>
          </a:p>
          <a:p>
            <a:pPr marL="273050" indent="-273050" eaLnBrk="1" hangingPunct="1"/>
            <a:r>
              <a:rPr lang="ru-RU" sz="1400" b="1" dirty="0" smtClean="0"/>
              <a:t>Сайт «</a:t>
            </a:r>
            <a:r>
              <a:rPr lang="ru-RU" sz="1400" b="1" dirty="0" err="1" smtClean="0"/>
              <a:t>Библиогид</a:t>
            </a:r>
            <a:r>
              <a:rPr lang="ru-RU" sz="1400" b="1" dirty="0" smtClean="0"/>
              <a:t>».</a:t>
            </a:r>
            <a:endParaRPr lang="en-US" sz="1400" b="1" dirty="0" smtClean="0">
              <a:latin typeface="Gill Sans MT" pitchFamily="34" charset="0"/>
            </a:endParaRPr>
          </a:p>
          <a:p>
            <a:pPr marL="273050" indent="-273050" eaLnBrk="1" hangingPunct="1"/>
            <a:endParaRPr lang="en-US" sz="1400" b="1" dirty="0" smtClean="0">
              <a:latin typeface="Gill Sans MT" pitchFamily="34" charset="0"/>
            </a:endParaRPr>
          </a:p>
          <a:p>
            <a:pPr marL="273050" indent="-273050" eaLnBrk="1" hangingPunct="1"/>
            <a:endParaRPr lang="ru-RU" sz="2600" dirty="0" smtClean="0"/>
          </a:p>
        </p:txBody>
      </p:sp>
      <p:sp>
        <p:nvSpPr>
          <p:cNvPr id="230403" name="Нижний колонтитул 2"/>
          <p:cNvSpPr txBox="1">
            <a:spLocks noGrp="1"/>
          </p:cNvSpPr>
          <p:nvPr/>
        </p:nvSpPr>
        <p:spPr bwMode="auto">
          <a:xfrm>
            <a:off x="1295400" y="6000750"/>
            <a:ext cx="7134225" cy="6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endParaRPr lang="ru-RU" altLang="en-US" sz="1400">
              <a:solidFill>
                <a:schemeClr val="tx2"/>
              </a:solidFill>
              <a:latin typeface="Calibri" pitchFamily="34" charset="0"/>
            </a:endParaRPr>
          </a:p>
        </p:txBody>
      </p:sp>
      <p:sp>
        <p:nvSpPr>
          <p:cNvPr id="230406" name="Нижний колонтитул 4"/>
          <p:cNvSpPr txBox="1">
            <a:spLocks noGrp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 sz="1000">
              <a:latin typeface="Cambria" pitchFamily="18" charset="0"/>
            </a:endParaRPr>
          </a:p>
        </p:txBody>
      </p:sp>
      <p:pic>
        <p:nvPicPr>
          <p:cNvPr id="230407" name="Picture 5" descr="i?id=42841212-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85113" y="5229225"/>
            <a:ext cx="1057275" cy="105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0408" name="Text Box 6"/>
          <p:cNvSpPr txBox="1">
            <a:spLocks noChangeArrowheads="1"/>
          </p:cNvSpPr>
          <p:nvPr/>
        </p:nvSpPr>
        <p:spPr bwMode="auto">
          <a:xfrm>
            <a:off x="755650" y="2852738"/>
            <a:ext cx="7077075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dirty="0">
                <a:latin typeface="Cambria" pitchFamily="18" charset="0"/>
              </a:rPr>
              <a:t>При подборе иллюстраций использовались разнообразные </a:t>
            </a:r>
          </a:p>
          <a:p>
            <a:r>
              <a:rPr lang="ru-RU" dirty="0">
                <a:latin typeface="Cambria" pitchFamily="18" charset="0"/>
              </a:rPr>
              <a:t>сайты и посты ЖЖ.</a:t>
            </a:r>
          </a:p>
          <a:p>
            <a:endParaRPr lang="ru-RU" dirty="0">
              <a:latin typeface="Cambria" pitchFamily="18" charset="0"/>
            </a:endParaRPr>
          </a:p>
          <a:p>
            <a:r>
              <a:rPr lang="ru-RU" dirty="0">
                <a:latin typeface="Cambria" pitchFamily="18" charset="0"/>
              </a:rPr>
              <a:t>Материалы используются в исключительно просветительских целях.</a:t>
            </a:r>
          </a:p>
          <a:p>
            <a:pPr algn="r"/>
            <a:endParaRPr lang="ru-RU" dirty="0">
              <a:latin typeface="Cambria" pitchFamily="18" charset="0"/>
            </a:endParaRPr>
          </a:p>
          <a:p>
            <a:pPr algn="r"/>
            <a:r>
              <a:rPr lang="ru-RU" dirty="0" smtClean="0">
                <a:latin typeface="Cambria" pitchFamily="18" charset="0"/>
              </a:rPr>
              <a:t>Составитель – главный </a:t>
            </a:r>
            <a:r>
              <a:rPr lang="ru-RU" dirty="0">
                <a:latin typeface="Cambria" pitchFamily="18" charset="0"/>
              </a:rPr>
              <a:t>библиотекарь ЦГДБ им. </a:t>
            </a:r>
            <a:r>
              <a:rPr lang="ru-RU" dirty="0" err="1" smtClean="0">
                <a:latin typeface="Cambria" pitchFamily="18" charset="0"/>
              </a:rPr>
              <a:t>А.П.Гайдара</a:t>
            </a:r>
            <a:r>
              <a:rPr lang="ru-RU" dirty="0" smtClean="0">
                <a:latin typeface="Cambria" pitchFamily="18" charset="0"/>
              </a:rPr>
              <a:t>,</a:t>
            </a:r>
            <a:br>
              <a:rPr lang="ru-RU" dirty="0" smtClean="0">
                <a:latin typeface="Cambria" pitchFamily="18" charset="0"/>
              </a:rPr>
            </a:br>
            <a:r>
              <a:rPr lang="ru-RU" dirty="0" smtClean="0">
                <a:latin typeface="Cambria" pitchFamily="18" charset="0"/>
              </a:rPr>
              <a:t>г. Москва,</a:t>
            </a:r>
            <a:endParaRPr lang="ru-RU" dirty="0">
              <a:latin typeface="Cambria" pitchFamily="18" charset="0"/>
            </a:endParaRPr>
          </a:p>
          <a:p>
            <a:pPr algn="r"/>
            <a:r>
              <a:rPr lang="ru-RU" b="1" i="1" dirty="0">
                <a:latin typeface="Cambria" pitchFamily="18" charset="0"/>
              </a:rPr>
              <a:t>Татьяна Валерьевна </a:t>
            </a:r>
            <a:r>
              <a:rPr lang="ru-RU" b="1" i="1" dirty="0" err="1">
                <a:latin typeface="Cambria" pitchFamily="18" charset="0"/>
              </a:rPr>
              <a:t>Рудишина</a:t>
            </a:r>
            <a:endParaRPr lang="en-US" b="1" i="1" dirty="0">
              <a:latin typeface="Rockwell" pitchFamily="18" charset="0"/>
            </a:endParaRPr>
          </a:p>
          <a:p>
            <a:pPr algn="r"/>
            <a:r>
              <a:rPr lang="en-US" b="1" i="1" dirty="0" smtClean="0">
                <a:latin typeface="Rockwell" pitchFamily="18" charset="0"/>
                <a:hlinkClick r:id="rId3"/>
              </a:rPr>
              <a:t>trudishina@gaidarovka.ru</a:t>
            </a:r>
            <a:r>
              <a:rPr lang="ru-RU" b="1" i="1" dirty="0" smtClean="0">
                <a:latin typeface="Rockwell" pitchFamily="18" charset="0"/>
              </a:rPr>
              <a:t> </a:t>
            </a:r>
            <a:endParaRPr lang="ru-RU" b="1" i="1" dirty="0">
              <a:latin typeface="Cambria" pitchFamily="18" charset="0"/>
            </a:endParaRPr>
          </a:p>
          <a:p>
            <a:pPr algn="r"/>
            <a:endParaRPr lang="ru-RU" dirty="0">
              <a:latin typeface="Cambria" pitchFamily="18" charset="0"/>
            </a:endParaRPr>
          </a:p>
          <a:p>
            <a:endParaRPr lang="ru-RU" dirty="0">
              <a:latin typeface="Cambria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984</TotalTime>
  <Words>2427</Words>
  <Application>Microsoft Office PowerPoint</Application>
  <PresentationFormat>Экран (4:3)</PresentationFormat>
  <Paragraphs>634</Paragraphs>
  <Slides>135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135</vt:i4>
      </vt:variant>
    </vt:vector>
  </HeadingPairs>
  <TitlesOfParts>
    <vt:vector size="145" baseType="lpstr">
      <vt:lpstr>Arial</vt:lpstr>
      <vt:lpstr>Calibri</vt:lpstr>
      <vt:lpstr>Cambria</vt:lpstr>
      <vt:lpstr>Corbel</vt:lpstr>
      <vt:lpstr>Gill Sans MT</vt:lpstr>
      <vt:lpstr>Rockwell</vt:lpstr>
      <vt:lpstr>Times New Roman</vt:lpstr>
      <vt:lpstr>Verdana</vt:lpstr>
      <vt:lpstr>Wingdings 2</vt:lpstr>
      <vt:lpstr>Солнцестояние</vt:lpstr>
      <vt:lpstr>Календарь литературных  и памятных дат в помощь планированию работы школьной библиотеки  на новый 2014/15 учебный год  </vt:lpstr>
      <vt:lpstr>Мероприятия и памятные даты ООН</vt:lpstr>
      <vt:lpstr>ООН – 2014</vt:lpstr>
      <vt:lpstr>ООН – 2014</vt:lpstr>
      <vt:lpstr>ООН – 2014</vt:lpstr>
      <vt:lpstr>ООН – 2014</vt:lpstr>
      <vt:lpstr>ООН – 2015</vt:lpstr>
      <vt:lpstr>2014 год – объявлен  годом Культуры в России</vt:lpstr>
      <vt:lpstr>2014 год объявлен годом Великобритании  в России и  годом России в Великобритании</vt:lpstr>
      <vt:lpstr>2015 год объявлен годом России в Польше  и Польши в России</vt:lpstr>
      <vt:lpstr>9 мая – 70 лет Победы  в Великой Отечественной войне</vt:lpstr>
      <vt:lpstr>Как это было  Военно-историческая серия издательства «Самокат» для подростков. Замысел издательства – рассказать о Великой Отечественной войне честно и объективно настолько, насколько это возможно. Честность гарантируют имена авторов – писателей-фронтовиков, непосредственных очевидцев тех событий, людей с безупречной личной и творческой репутацией.  Художественное произведение дополняется статьей историка, излагающей сегодняшний взгляд на описываемые события.</vt:lpstr>
      <vt:lpstr>Издательство «КомпасГид».</vt:lpstr>
      <vt:lpstr>Литературные даты  учебного года</vt:lpstr>
      <vt:lpstr>Отечественная литература. ХХ век </vt:lpstr>
      <vt:lpstr>Зарубежная детская литература</vt:lpstr>
      <vt:lpstr>Зарубежная литература</vt:lpstr>
      <vt:lpstr>Детская литература</vt:lpstr>
      <vt:lpstr>Презентация PowerPoint</vt:lpstr>
      <vt:lpstr>Презентация PowerPoint</vt:lpstr>
      <vt:lpstr>Зарубежная детская литература</vt:lpstr>
      <vt:lpstr>Презентация PowerPoint</vt:lpstr>
      <vt:lpstr>Отечественная литература. ХХ век  Детская литература  </vt:lpstr>
      <vt:lpstr>Отечественная литература. ХХ век </vt:lpstr>
      <vt:lpstr>Детская литература</vt:lpstr>
      <vt:lpstr>Отечественная литература. ХХ век </vt:lpstr>
      <vt:lpstr>Русская классика</vt:lpstr>
      <vt:lpstr>Зарубежная литература</vt:lpstr>
      <vt:lpstr>Русская классика</vt:lpstr>
      <vt:lpstr>Русская классика</vt:lpstr>
      <vt:lpstr>Русская классика</vt:lpstr>
      <vt:lpstr>Презентация PowerPoint</vt:lpstr>
      <vt:lpstr>Зарубежная литература</vt:lpstr>
      <vt:lpstr>Зарубежная литература</vt:lpstr>
      <vt:lpstr>Детская литература</vt:lpstr>
      <vt:lpstr>Зарубежная литература</vt:lpstr>
      <vt:lpstr>Детская литература</vt:lpstr>
      <vt:lpstr>Отечественная литература. ХХ век Детская литература </vt:lpstr>
      <vt:lpstr>Зарубежная литература</vt:lpstr>
      <vt:lpstr>Зарубежная детская  литература</vt:lpstr>
      <vt:lpstr>Зарубежная детская  литература</vt:lpstr>
      <vt:lpstr>Детская литература</vt:lpstr>
      <vt:lpstr>Русская классика</vt:lpstr>
      <vt:lpstr>Детская литература</vt:lpstr>
      <vt:lpstr>Зарубежная литература</vt:lpstr>
      <vt:lpstr>Зарубежная литература</vt:lpstr>
      <vt:lpstr>Отечественная литература. ХХ век</vt:lpstr>
      <vt:lpstr>Зарубежная литература</vt:lpstr>
      <vt:lpstr>Детская литература</vt:lpstr>
      <vt:lpstr>Зарубежная литература</vt:lpstr>
      <vt:lpstr>Русская классика</vt:lpstr>
      <vt:lpstr>Отечественная литература. ХХ век</vt:lpstr>
      <vt:lpstr>Русская классика</vt:lpstr>
      <vt:lpstr>Презентация PowerPoint</vt:lpstr>
      <vt:lpstr>Памятник в Таганроге http://www.panoramio.com/photo/26678775</vt:lpstr>
      <vt:lpstr>Презентация PowerPoint</vt:lpstr>
      <vt:lpstr>Отечественная литература. ХХ век</vt:lpstr>
      <vt:lpstr>Презентация PowerPoint</vt:lpstr>
      <vt:lpstr>Зарубежная детская литература</vt:lpstr>
      <vt:lpstr>Русская классика</vt:lpstr>
      <vt:lpstr>Отечественная литература. ХХ век</vt:lpstr>
      <vt:lpstr>Русская классика</vt:lpstr>
      <vt:lpstr>Презентация PowerPoint</vt:lpstr>
      <vt:lpstr>Зарубежная литература</vt:lpstr>
      <vt:lpstr>Отечественная литература. ХХ век</vt:lpstr>
      <vt:lpstr>Презентация PowerPoint</vt:lpstr>
      <vt:lpstr>Русская классика</vt:lpstr>
      <vt:lpstr>Отечественная литература. ХХ век</vt:lpstr>
      <vt:lpstr>Детская литература</vt:lpstr>
      <vt:lpstr>Зарубежная литература</vt:lpstr>
      <vt:lpstr>Отечественная литература. ХХ век</vt:lpstr>
      <vt:lpstr>Отечественная литература. ХХ век</vt:lpstr>
      <vt:lpstr>Презентация PowerPoint</vt:lpstr>
      <vt:lpstr>Отечественная литература. ХХ век</vt:lpstr>
      <vt:lpstr>Презентация PowerPoint</vt:lpstr>
      <vt:lpstr> Юбилеи художников-иллюстраторов</vt:lpstr>
      <vt:lpstr>Юбилеи художников-иллюстраторов</vt:lpstr>
      <vt:lpstr>Юбилеи художников-иллюстраторов</vt:lpstr>
      <vt:lpstr>Юбилеи художников-иллюстраторов</vt:lpstr>
      <vt:lpstr>Юбилеи художников-иллюстраторов</vt:lpstr>
      <vt:lpstr>Юбилеи художников-иллюстраторов</vt:lpstr>
      <vt:lpstr>Юбилеи художников-иллюстраторов</vt:lpstr>
      <vt:lpstr>Юбилеи художников-иллюстраторов</vt:lpstr>
      <vt:lpstr>Презентация PowerPoint</vt:lpstr>
      <vt:lpstr>Юбилеи художников-иллюстраторов</vt:lpstr>
      <vt:lpstr>Юбилеи художников-иллюстраторов</vt:lpstr>
      <vt:lpstr>Юбилеи художников-иллюстраторов</vt:lpstr>
      <vt:lpstr>Книги-юбиляры 2015 года</vt:lpstr>
      <vt:lpstr>Книги-юбиляры –2015</vt:lpstr>
      <vt:lpstr>Книги-юбиляры –2015</vt:lpstr>
      <vt:lpstr>Презентация PowerPoint</vt:lpstr>
      <vt:lpstr> Журнал-юбиляр –2015</vt:lpstr>
      <vt:lpstr>Книги-юбиляры –2015</vt:lpstr>
      <vt:lpstr>Книги-юбиляры –2015</vt:lpstr>
      <vt:lpstr>Книги-юбиляры –2015</vt:lpstr>
      <vt:lpstr>Книги-юбиляры –2015</vt:lpstr>
      <vt:lpstr>Книги-юбиляры –2015</vt:lpstr>
      <vt:lpstr>Книги-юбиляры –2015</vt:lpstr>
      <vt:lpstr>Книги-юбиляры –2015</vt:lpstr>
      <vt:lpstr>Книги-юбиляры –2015</vt:lpstr>
      <vt:lpstr>Книги-юбиляры –2015</vt:lpstr>
      <vt:lpstr>Книги-юбиляры –2015</vt:lpstr>
      <vt:lpstr>Книги-юбиляры –2015</vt:lpstr>
      <vt:lpstr>Презентация PowerPoint</vt:lpstr>
      <vt:lpstr>Книги-юбиляры –2015</vt:lpstr>
      <vt:lpstr>Книги-юбиляры –2015</vt:lpstr>
      <vt:lpstr>Книги-юбиляры –2015</vt:lpstr>
      <vt:lpstr>Книги-юбиляры –2015</vt:lpstr>
      <vt:lpstr>Книги-юбиляры –2015</vt:lpstr>
      <vt:lpstr>Книги-юбиляры –2015</vt:lpstr>
      <vt:lpstr>Книги-юбиляры –2015</vt:lpstr>
      <vt:lpstr>Книги-юбиляры –2015</vt:lpstr>
      <vt:lpstr>Книги-юбиляры –2015</vt:lpstr>
      <vt:lpstr>Книги-юбиляры –2015</vt:lpstr>
      <vt:lpstr>Газета-юбиляр –2015</vt:lpstr>
      <vt:lpstr>Книги-юбиляры –2015</vt:lpstr>
      <vt:lpstr>Книги-юбиляры –2015</vt:lpstr>
      <vt:lpstr>Книги-юбиляры –2015</vt:lpstr>
      <vt:lpstr>Книги-юбиляры –2015</vt:lpstr>
      <vt:lpstr>Книги-юбиляры –2015</vt:lpstr>
      <vt:lpstr>Книги-юбиляры –2015</vt:lpstr>
      <vt:lpstr>Книги-юбиляры –2015</vt:lpstr>
      <vt:lpstr>Книги-юбиляры –2015</vt:lpstr>
      <vt:lpstr>Книги-юбиляры –2015</vt:lpstr>
      <vt:lpstr>Книги-юбиляры –2015</vt:lpstr>
      <vt:lpstr>Книги-юбиляры –2015</vt:lpstr>
      <vt:lpstr>Книги-юбиляры –2015</vt:lpstr>
      <vt:lpstr>Книги-юбиляры –2015</vt:lpstr>
      <vt:lpstr>Книги-юбиляры –2015</vt:lpstr>
      <vt:lpstr>Книги-юбиляры –2015</vt:lpstr>
      <vt:lpstr>Книги-юбиляры –2015</vt:lpstr>
      <vt:lpstr>Книги-юбиляры –2015</vt:lpstr>
      <vt:lpstr>Книги-юбиляры –2015</vt:lpstr>
      <vt:lpstr>Книги-юбиляры –2015</vt:lpstr>
      <vt:lpstr>Спасибо за внимание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Календарь литературных и памятных дат в помощь планированию работы на новый 2014/15 учебный год</dc:title>
  <dc:creator>admin</dc:creator>
  <cp:lastModifiedBy>Admin</cp:lastModifiedBy>
  <cp:revision>155</cp:revision>
  <dcterms:created xsi:type="dcterms:W3CDTF">2014-01-02T10:41:24Z</dcterms:created>
  <dcterms:modified xsi:type="dcterms:W3CDTF">2014-07-01T01:46:41Z</dcterms:modified>
</cp:coreProperties>
</file>