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</p:sldMasterIdLst>
  <p:notesMasterIdLst>
    <p:notesMasterId r:id="rId28"/>
  </p:notesMasterIdLst>
  <p:handoutMasterIdLst>
    <p:handoutMasterId r:id="rId29"/>
  </p:handoutMasterIdLst>
  <p:sldIdLst>
    <p:sldId id="274" r:id="rId2"/>
    <p:sldId id="433" r:id="rId3"/>
    <p:sldId id="405" r:id="rId4"/>
    <p:sldId id="408" r:id="rId5"/>
    <p:sldId id="438" r:id="rId6"/>
    <p:sldId id="449" r:id="rId7"/>
    <p:sldId id="448" r:id="rId8"/>
    <p:sldId id="434" r:id="rId9"/>
    <p:sldId id="442" r:id="rId10"/>
    <p:sldId id="437" r:id="rId11"/>
    <p:sldId id="422" r:id="rId12"/>
    <p:sldId id="401" r:id="rId13"/>
    <p:sldId id="402" r:id="rId14"/>
    <p:sldId id="452" r:id="rId15"/>
    <p:sldId id="451" r:id="rId16"/>
    <p:sldId id="453" r:id="rId17"/>
    <p:sldId id="454" r:id="rId18"/>
    <p:sldId id="455" r:id="rId19"/>
    <p:sldId id="456" r:id="rId20"/>
    <p:sldId id="395" r:id="rId21"/>
    <p:sldId id="425" r:id="rId22"/>
    <p:sldId id="426" r:id="rId23"/>
    <p:sldId id="427" r:id="rId24"/>
    <p:sldId id="428" r:id="rId25"/>
    <p:sldId id="429" r:id="rId26"/>
    <p:sldId id="457" r:id="rId27"/>
  </p:sldIdLst>
  <p:sldSz cx="9144000" cy="6858000" type="screen4x3"/>
  <p:notesSz cx="6669088" cy="9926638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13" autoAdjust="0"/>
    <p:restoredTop sz="94451" autoAdjust="0"/>
  </p:normalViewPr>
  <p:slideViewPr>
    <p:cSldViewPr snapToGrid="0">
      <p:cViewPr varScale="1">
        <p:scale>
          <a:sx n="98" d="100"/>
          <a:sy n="98" d="100"/>
        </p:scale>
        <p:origin x="342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650"/>
    </p:cViewPr>
  </p:sorterViewPr>
  <p:notesViewPr>
    <p:cSldViewPr snapToGrid="0">
      <p:cViewPr varScale="1">
        <p:scale>
          <a:sx n="48" d="100"/>
          <a:sy n="48" d="100"/>
        </p:scale>
        <p:origin x="182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D4408A73-8BAC-4A0D-84A0-1A4600118CC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750BF6D8-1796-4D1C-A77D-9A8B41CE764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B6DAF1B9-D1CE-41C7-847D-1B97E5C8DB62}" type="datetimeFigureOut">
              <a:rPr lang="ru-RU"/>
              <a:pPr>
                <a:defRPr/>
              </a:pPr>
              <a:t>12.04.2021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C14E5692-1EC0-43E1-B71A-C731E4EF276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88925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6084A7C9-6F00-4F23-BB98-06A6438D0F9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778250" y="9428163"/>
            <a:ext cx="2889250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2BCDB47B-14CB-418C-A7CE-4400CAABFB9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65DC7DDF-CA3A-4402-8F03-08946D91406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E167747-EEA0-4DDE-B8D0-5AB5C70D7CA3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5B2F8F26-2408-4E0C-9322-34801BF750FE}" type="datetimeFigureOut">
              <a:rPr lang="ru-RU"/>
              <a:pPr>
                <a:defRPr/>
              </a:pPr>
              <a:t>12.04.2021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6A5AC3E8-A6B1-4649-8298-C2847F8E281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6888B5E6-DB5E-49B8-BB88-E506678A08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66750" y="4714875"/>
            <a:ext cx="5335588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0931984-9986-4D87-BA78-2D24B7A522EB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88925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9064BB4-79F3-4FC2-8FDC-AE6BEF46FBF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778250" y="9428163"/>
            <a:ext cx="2889250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20DC016D-F339-4D27-8A85-6C51E470388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Образ слайда 1">
            <a:extLst>
              <a:ext uri="{FF2B5EF4-FFF2-40B4-BE49-F238E27FC236}">
                <a16:creationId xmlns:a16="http://schemas.microsoft.com/office/drawing/2014/main" id="{3E3593C6-3DDA-4DDB-BE48-4D7418ECE27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Заметки 2">
            <a:extLst>
              <a:ext uri="{FF2B5EF4-FFF2-40B4-BE49-F238E27FC236}">
                <a16:creationId xmlns:a16="http://schemas.microsoft.com/office/drawing/2014/main" id="{3617ECAE-5862-4B79-A8FB-D525AE466BE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/>
          </a:p>
        </p:txBody>
      </p:sp>
      <p:sp>
        <p:nvSpPr>
          <p:cNvPr id="25604" name="Номер слайда 3">
            <a:extLst>
              <a:ext uri="{FF2B5EF4-FFF2-40B4-BE49-F238E27FC236}">
                <a16:creationId xmlns:a16="http://schemas.microsoft.com/office/drawing/2014/main" id="{3518AD37-86C1-4813-87F4-9CF0B8DC65A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D493FBA-FCDC-4FF1-8862-E62BDA711C5E}" type="slidenum">
              <a:rPr lang="ru-RU" altLang="ru-RU" smtClean="0"/>
              <a:pPr/>
              <a:t>5</a:t>
            </a:fld>
            <a:endParaRPr lang="ru-RU" alt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>
            <a:extLst>
              <a:ext uri="{FF2B5EF4-FFF2-40B4-BE49-F238E27FC236}">
                <a16:creationId xmlns:a16="http://schemas.microsoft.com/office/drawing/2014/main" id="{5A06C6B2-39D2-46FA-9ED8-F206CE50B5A3}"/>
              </a:ext>
            </a:extLst>
          </p:cNvPr>
          <p:cNvSpPr>
            <a:spLocks/>
          </p:cNvSpPr>
          <p:nvPr/>
        </p:nvSpPr>
        <p:spPr bwMode="auto">
          <a:xfrm>
            <a:off x="-31750" y="4321175"/>
            <a:ext cx="1395413" cy="781050"/>
          </a:xfrm>
          <a:custGeom>
            <a:avLst/>
            <a:gdLst>
              <a:gd name="T0" fmla="*/ 2147483646 w 8042"/>
              <a:gd name="T1" fmla="*/ 2147483646 h 10000"/>
              <a:gd name="T2" fmla="*/ 2147483646 w 8042"/>
              <a:gd name="T3" fmla="*/ 2147483646 h 10000"/>
              <a:gd name="T4" fmla="*/ 2147483646 w 8042"/>
              <a:gd name="T5" fmla="*/ 2147483646 h 10000"/>
              <a:gd name="T6" fmla="*/ 2147483646 w 8042"/>
              <a:gd name="T7" fmla="*/ 2147483646 h 10000"/>
              <a:gd name="T8" fmla="*/ 2147483646 w 8042"/>
              <a:gd name="T9" fmla="*/ 2147483646 h 10000"/>
              <a:gd name="T10" fmla="*/ 2147483646 w 8042"/>
              <a:gd name="T11" fmla="*/ 2147483646 h 10000"/>
              <a:gd name="T12" fmla="*/ 2147483646 w 8042"/>
              <a:gd name="T13" fmla="*/ 2147483646 h 10000"/>
              <a:gd name="T14" fmla="*/ 2147483646 w 8042"/>
              <a:gd name="T15" fmla="*/ 2147483646 h 10000"/>
              <a:gd name="T16" fmla="*/ 2147483646 w 8042"/>
              <a:gd name="T17" fmla="*/ 0 h 10000"/>
              <a:gd name="T18" fmla="*/ 0 w 8042"/>
              <a:gd name="T19" fmla="*/ 2147483646 h 10000"/>
              <a:gd name="T20" fmla="*/ 2147483646 w 8042"/>
              <a:gd name="T21" fmla="*/ 2147483646 h 1000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339F930-1828-4159-B1E0-4EAA55AD28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8197F9-69D8-4D1A-A36A-D7A0A210BD51}" type="datetimeFigureOut">
              <a:rPr lang="ru-RU"/>
              <a:pPr>
                <a:defRPr/>
              </a:pPr>
              <a:t>12.04.2021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4E95768-DB5C-4EB4-825A-C48338FD48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3FF00CA-2E88-48DE-8978-4CCFF1C743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23863" y="4529138"/>
            <a:ext cx="584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FD67E6-12B9-4126-9C72-8422B6F41FA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215991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>
            <a:extLst>
              <a:ext uri="{FF2B5EF4-FFF2-40B4-BE49-F238E27FC236}">
                <a16:creationId xmlns:a16="http://schemas.microsoft.com/office/drawing/2014/main" id="{A2E64175-EDBC-48E8-96AA-659C190BC4CE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3A84459-079B-47CB-8FE7-94D1892B23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173CEE-9F82-4CAA-B1BB-6D0B96C65DFB}" type="datetimeFigureOut">
              <a:rPr lang="ru-RU"/>
              <a:pPr>
                <a:defRPr/>
              </a:pPr>
              <a:t>12.04.2021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7A4AFE5-3170-4CFB-B067-07A2E037FC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33E5FE2-F2CD-4A12-A293-B9B2E5FB1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B73EF1-23B6-43C8-B026-8DEAE722064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600095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>
            <a:extLst>
              <a:ext uri="{FF2B5EF4-FFF2-40B4-BE49-F238E27FC236}">
                <a16:creationId xmlns:a16="http://schemas.microsoft.com/office/drawing/2014/main" id="{9DB3DA76-99B0-4305-84FB-AA9B1B9BA621}"/>
              </a:ext>
            </a:extLst>
          </p:cNvPr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8B4466D7-F348-4076-AD0C-E6F52F09EC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91BFDC-6E30-48C8-B32E-CD61678BB6C6}" type="datetimeFigureOut">
              <a:rPr lang="ru-RU"/>
              <a:pPr>
                <a:defRPr/>
              </a:pPr>
              <a:t>12.04.2021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ACBF4CD-C681-41B1-AEF7-EEF7B8BCF5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C965A41-667C-46D4-8ED4-2F445225E1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769176-E25D-4C1B-A10D-E5DB99D39B2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399195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7E0EE2AD-AC57-411E-B78D-D434C21A8C41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9F93BE34-3091-45EB-97BC-5480CB2DAD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993BD1-5AF1-4576-9563-6A21EF999C85}" type="datetimeFigureOut">
              <a:rPr lang="ru-RU"/>
              <a:pPr>
                <a:defRPr/>
              </a:pPr>
              <a:t>12.04.2021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D0C526C8-76B3-4FD5-8C2D-D6667E513F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A6D12F23-99C9-4506-B9AE-97A777EA75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9BC8FC-8D00-41E0-952F-59291F1B7CA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931096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11">
            <a:extLst>
              <a:ext uri="{FF2B5EF4-FFF2-40B4-BE49-F238E27FC236}">
                <a16:creationId xmlns:a16="http://schemas.microsoft.com/office/drawing/2014/main" id="{EDC8DA12-FD33-49EF-A04C-8C00481AE2A1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6">
            <a:extLst>
              <a:ext uri="{FF2B5EF4-FFF2-40B4-BE49-F238E27FC236}">
                <a16:creationId xmlns:a16="http://schemas.microsoft.com/office/drawing/2014/main" id="{6803E836-5604-4D0B-82CD-3FCFCF1B92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574C89-D98F-4C14-9A36-CAEBEF4BF005}" type="datetimeFigureOut">
              <a:rPr lang="ru-RU"/>
              <a:pPr>
                <a:defRPr/>
              </a:pPr>
              <a:t>12.04.2021</a:t>
            </a:fld>
            <a:endParaRPr lang="ru-RU"/>
          </a:p>
        </p:txBody>
      </p:sp>
      <p:sp>
        <p:nvSpPr>
          <p:cNvPr id="9" name="Footer Placeholder 7">
            <a:extLst>
              <a:ext uri="{FF2B5EF4-FFF2-40B4-BE49-F238E27FC236}">
                <a16:creationId xmlns:a16="http://schemas.microsoft.com/office/drawing/2014/main" id="{1026D437-5F52-4469-9025-1993A9DC2A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CA28997E-A31C-4BDD-8CC3-54C9E9780A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8A54C8-7C5F-457D-883D-52E25C201C9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166875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11">
            <a:extLst>
              <a:ext uri="{FF2B5EF4-FFF2-40B4-BE49-F238E27FC236}">
                <a16:creationId xmlns:a16="http://schemas.microsoft.com/office/drawing/2014/main" id="{4DBFA58A-CF2A-49A0-B856-40DFB5A808DA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22307A8E-96B0-4219-8E31-D129F964BC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4F60BE-5732-4547-930E-599A7F14A4EF}" type="datetimeFigureOut">
              <a:rPr lang="ru-RU"/>
              <a:pPr>
                <a:defRPr/>
              </a:pPr>
              <a:t>12.04.2021</a:t>
            </a:fld>
            <a:endParaRPr lang="ru-RU"/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0F841C89-7741-4617-82A2-F2E843D456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4">
            <a:extLst>
              <a:ext uri="{FF2B5EF4-FFF2-40B4-BE49-F238E27FC236}">
                <a16:creationId xmlns:a16="http://schemas.microsoft.com/office/drawing/2014/main" id="{B5A4D0EB-31FB-4297-9C42-8AF5109628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91A2D2-1DD5-4686-8C0C-8192680030C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425965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1">
            <a:extLst>
              <a:ext uri="{FF2B5EF4-FFF2-40B4-BE49-F238E27FC236}">
                <a16:creationId xmlns:a16="http://schemas.microsoft.com/office/drawing/2014/main" id="{3A817952-03D1-44B6-ACB3-EB5104BEC42F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" name="Date Placeholder 1">
            <a:extLst>
              <a:ext uri="{FF2B5EF4-FFF2-40B4-BE49-F238E27FC236}">
                <a16:creationId xmlns:a16="http://schemas.microsoft.com/office/drawing/2014/main" id="{B3E70FB4-C021-49D5-A23F-B0ADFFDA83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3653CF-54C0-49B4-BC5F-691C578718F1}" type="datetimeFigureOut">
              <a:rPr lang="ru-RU"/>
              <a:pPr>
                <a:defRPr/>
              </a:pPr>
              <a:t>12.04.2021</a:t>
            </a:fld>
            <a:endParaRPr lang="ru-RU"/>
          </a:p>
        </p:txBody>
      </p:sp>
      <p:sp>
        <p:nvSpPr>
          <p:cNvPr id="4" name="Footer Placeholder 2">
            <a:extLst>
              <a:ext uri="{FF2B5EF4-FFF2-40B4-BE49-F238E27FC236}">
                <a16:creationId xmlns:a16="http://schemas.microsoft.com/office/drawing/2014/main" id="{1AA9B2E7-A5C5-4193-8FDA-224EB70E80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0C010C32-C6C4-487D-9B0F-FB7CC398E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6D3D21-D113-44A7-B385-E540F1A59B3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309307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B07A6CEA-929A-4494-8671-A9BBC5FD6FE9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EE58AC6F-8436-4E9B-A5B6-03271E33F3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DB131B-B119-4A4B-ADB4-0883A1BEF555}" type="datetimeFigureOut">
              <a:rPr lang="ru-RU"/>
              <a:pPr>
                <a:defRPr/>
              </a:pPr>
              <a:t>12.04.2021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1B188FF0-A833-4E9D-80CD-D4510765BF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60C8265B-4B2B-4599-9393-BA8D6B9B27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2144DE-57A6-4AFF-B26B-D04ECF3C8C1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818667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B3CA3A86-1A44-4750-B0D3-E066A85F74B2}"/>
              </a:ext>
            </a:extLst>
          </p:cNvPr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0A19CD6F-FBC0-43A1-85F0-2FB716093F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57ECE2-DDF2-466C-9F26-CB15619FC51D}" type="datetimeFigureOut">
              <a:rPr lang="ru-RU"/>
              <a:pPr>
                <a:defRPr/>
              </a:pPr>
              <a:t>12.04.2021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7EF82543-8DF8-4D65-B127-B025B2D460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66E2F0E7-DDE1-46B6-9AE3-0AFE6D30AA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9EE57A-5E8D-429E-9C91-FA871049932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121324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>
            <a:extLst>
              <a:ext uri="{FF2B5EF4-FFF2-40B4-BE49-F238E27FC236}">
                <a16:creationId xmlns:a16="http://schemas.microsoft.com/office/drawing/2014/main" id="{AB68E0A8-397D-40BA-83AB-BEFE6C570BFA}"/>
              </a:ext>
            </a:extLst>
          </p:cNvPr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27F98D2B-3307-4F53-A35E-F91FBE8AE8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548BA8-FC76-4666-A01E-1B393CF295BD}" type="datetimeFigureOut">
              <a:rPr lang="ru-RU"/>
              <a:pPr>
                <a:defRPr/>
              </a:pPr>
              <a:t>12.04.2021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65729A8-D951-4354-93DA-0043038A40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0EC1237-EFEB-4D87-8DE7-9754B087F0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18D118-2C02-495F-A080-D9C8F12AD5E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73880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D50B38BB-F257-4E12-B4A4-95CE192B38E4}"/>
              </a:ext>
            </a:extLst>
          </p:cNvPr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F75EE5B-D339-4227-BF3A-5DC9DA4C07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8163" y="647700"/>
            <a:ext cx="457200" cy="585788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US" sz="8000">
                <a:solidFill>
                  <a:schemeClr val="accent1"/>
                </a:solidFill>
                <a:cs typeface="+mn-cs"/>
              </a:rPr>
              <a:t>“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2AA6882-1CDC-42C9-8C38-2301543A1F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69275" y="2905125"/>
            <a:ext cx="457200" cy="584200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US" sz="8000">
                <a:solidFill>
                  <a:schemeClr val="accent1"/>
                </a:solidFill>
                <a:cs typeface="+mn-cs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9F365521-A7AB-40B8-B641-5D8BAD5C19D3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91845C-2EA9-41A2-85E6-5E078653DB2D}" type="datetimeFigureOut">
              <a:rPr lang="ru-RU"/>
              <a:pPr>
                <a:defRPr/>
              </a:pPr>
              <a:t>12.04.2021</a:t>
            </a:fld>
            <a:endParaRPr lang="ru-RU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74D37FD5-A905-4839-A36D-1DE4DD999F99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1707B670-EC93-433A-B819-AA52721E610D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2F41CE-C670-4450-B89B-1A7176DDDFB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801434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D73D8442-6417-4006-9D85-07C140C2C0D5}"/>
              </a:ext>
            </a:extLst>
          </p:cNvPr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31960E4D-946F-4FCC-8A23-BEF7A7172D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6FD565-C55B-4EEE-86A9-4979EE5B715F}" type="datetimeFigureOut">
              <a:rPr lang="ru-RU"/>
              <a:pPr>
                <a:defRPr/>
              </a:pPr>
              <a:t>12.04.2021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DC0DD791-6630-4D81-9593-1ECB3FB757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C0FD8AC2-63DF-4C93-A1C3-0FBC22E505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86E5BF-60C7-48F7-92EF-D5F7C017061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816665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E12AA173-A676-42C1-A246-352C4B590E50}"/>
              </a:ext>
            </a:extLst>
          </p:cNvPr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9FFE1AD-307C-4475-9632-A3CFE23058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8163" y="647700"/>
            <a:ext cx="457200" cy="585788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US" sz="8000">
                <a:solidFill>
                  <a:schemeClr val="accent1"/>
                </a:solidFill>
                <a:cs typeface="+mn-cs"/>
              </a:rPr>
              <a:t>“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7C20289-2851-4EB6-81E4-353975066B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69275" y="2905125"/>
            <a:ext cx="457200" cy="584200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US" sz="8000">
                <a:solidFill>
                  <a:schemeClr val="accent1"/>
                </a:solidFill>
                <a:cs typeface="+mn-cs"/>
              </a:rPr>
              <a:t>”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4">
            <a:extLst>
              <a:ext uri="{FF2B5EF4-FFF2-40B4-BE49-F238E27FC236}">
                <a16:creationId xmlns:a16="http://schemas.microsoft.com/office/drawing/2014/main" id="{1072A5E6-CCFD-4971-99A6-8D9142EBA732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38183D-3777-45F6-BA4E-5387B298B691}" type="datetimeFigureOut">
              <a:rPr lang="ru-RU"/>
              <a:pPr>
                <a:defRPr/>
              </a:pPr>
              <a:t>12.04.2021</a:t>
            </a:fld>
            <a:endParaRPr lang="ru-RU"/>
          </a:p>
        </p:txBody>
      </p:sp>
      <p:sp>
        <p:nvSpPr>
          <p:cNvPr id="9" name="Footer Placeholder 5">
            <a:extLst>
              <a:ext uri="{FF2B5EF4-FFF2-40B4-BE49-F238E27FC236}">
                <a16:creationId xmlns:a16="http://schemas.microsoft.com/office/drawing/2014/main" id="{2BE85746-2A67-4645-9252-5B354647605F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6">
            <a:extLst>
              <a:ext uri="{FF2B5EF4-FFF2-40B4-BE49-F238E27FC236}">
                <a16:creationId xmlns:a16="http://schemas.microsoft.com/office/drawing/2014/main" id="{E39BBFF6-7FEC-438A-9651-B5B9B3B81EDF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B2BFDF-A432-4B61-8250-93B3A67EBAE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529233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FD0F77CC-C2BF-469E-B680-878FCBDF175D}"/>
              </a:ext>
            </a:extLst>
          </p:cNvPr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E074D4EB-9A26-4839-89FE-ADDCAE45E8DA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2060A3-A896-4E2A-A58D-9E23736A9C1F}" type="datetimeFigureOut">
              <a:rPr lang="ru-RU"/>
              <a:pPr>
                <a:defRPr/>
              </a:pPr>
              <a:t>12.04.2021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9C89AD82-9E0E-4532-8629-C47D35FB73B8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E2EDEECC-F48A-4D13-968E-8F1511D6D4CA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7E779B-0D29-427D-AF47-3CE14256B97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774863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>
            <a:extLst>
              <a:ext uri="{FF2B5EF4-FFF2-40B4-BE49-F238E27FC236}">
                <a16:creationId xmlns:a16="http://schemas.microsoft.com/office/drawing/2014/main" id="{F32BE5B5-7DD2-481E-8C15-27E750E48509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8B45687-6283-4ACF-859B-5017E61CCC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713299-BF82-455D-B3D1-CDB9C9E4271C}" type="datetimeFigureOut">
              <a:rPr lang="ru-RU"/>
              <a:pPr>
                <a:defRPr/>
              </a:pPr>
              <a:t>12.04.2021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43F0A7B-B12E-443E-BC64-EFE3EE0490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FADCFE9-0DF7-48FD-A0D5-89E8C444F5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488AD2-2637-4C39-A817-4716BCF7F06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219646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>
            <a:extLst>
              <a:ext uri="{FF2B5EF4-FFF2-40B4-BE49-F238E27FC236}">
                <a16:creationId xmlns:a16="http://schemas.microsoft.com/office/drawing/2014/main" id="{80D192D6-2539-41C1-AAAE-4338721A0248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6D29190-50E0-45ED-A07B-CB293DD9A0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796869-735B-47D2-95C4-A0CADE05B226}" type="datetimeFigureOut">
              <a:rPr lang="ru-RU"/>
              <a:pPr>
                <a:defRPr/>
              </a:pPr>
              <a:t>12.04.2021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6B94E81-D9E3-4165-B0F0-B5830D06D1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8263EEA-1C68-4D06-AB5B-2249494B3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12AF4D-9487-4E15-A929-4B8AA20AC24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096111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35">
            <a:extLst>
              <a:ext uri="{FF2B5EF4-FFF2-40B4-BE49-F238E27FC236}">
                <a16:creationId xmlns:a16="http://schemas.microsoft.com/office/drawing/2014/main" id="{F3A2FF14-694C-4795-BC8C-9DCEAA802B5B}"/>
              </a:ext>
            </a:extLst>
          </p:cNvPr>
          <p:cNvGrpSpPr>
            <a:grpSpLocks/>
          </p:cNvGrpSpPr>
          <p:nvPr/>
        </p:nvGrpSpPr>
        <p:grpSpPr bwMode="auto">
          <a:xfrm>
            <a:off x="0" y="228600"/>
            <a:ext cx="1981200" cy="6638925"/>
            <a:chOff x="2487613" y="285750"/>
            <a:chExt cx="2428875" cy="5654676"/>
          </a:xfrm>
        </p:grpSpPr>
        <p:sp>
          <p:nvSpPr>
            <p:cNvPr id="1046" name="Freeform 11">
              <a:extLst>
                <a:ext uri="{FF2B5EF4-FFF2-40B4-BE49-F238E27FC236}">
                  <a16:creationId xmlns:a16="http://schemas.microsoft.com/office/drawing/2014/main" id="{BD3E7281-7BD8-447B-B73B-E76D2FE98251}"/>
                </a:ext>
              </a:extLst>
            </p:cNvPr>
            <p:cNvSpPr>
              <a:spLocks/>
            </p:cNvSpPr>
            <p:nvPr/>
          </p:nvSpPr>
          <p:spPr bwMode="auto">
            <a:xfrm>
              <a:off x="2487613" y="2284222"/>
              <a:ext cx="85633" cy="534098"/>
            </a:xfrm>
            <a:custGeom>
              <a:avLst/>
              <a:gdLst>
                <a:gd name="T0" fmla="*/ 2147483646 w 22"/>
                <a:gd name="T1" fmla="*/ 2147483646 h 136"/>
                <a:gd name="T2" fmla="*/ 2147483646 w 22"/>
                <a:gd name="T3" fmla="*/ 2147483646 h 136"/>
                <a:gd name="T4" fmla="*/ 0 w 22"/>
                <a:gd name="T5" fmla="*/ 0 h 136"/>
                <a:gd name="T6" fmla="*/ 0 w 22"/>
                <a:gd name="T7" fmla="*/ 2147483646 h 136"/>
                <a:gd name="T8" fmla="*/ 2147483646 w 22"/>
                <a:gd name="T9" fmla="*/ 2147483646 h 136"/>
                <a:gd name="T10" fmla="*/ 2147483646 w 22"/>
                <a:gd name="T11" fmla="*/ 2147483646 h 1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2"/>
                <a:gd name="T19" fmla="*/ 0 h 136"/>
                <a:gd name="T20" fmla="*/ 22 w 22"/>
                <a:gd name="T21" fmla="*/ 136 h 1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47" name="Freeform 12">
              <a:extLst>
                <a:ext uri="{FF2B5EF4-FFF2-40B4-BE49-F238E27FC236}">
                  <a16:creationId xmlns:a16="http://schemas.microsoft.com/office/drawing/2014/main" id="{9368018B-3C79-4F7A-97CB-DBC3D04B68F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6601" y="2779108"/>
              <a:ext cx="550779" cy="1978191"/>
            </a:xfrm>
            <a:custGeom>
              <a:avLst/>
              <a:gdLst>
                <a:gd name="T0" fmla="*/ 2147483646 w 140"/>
                <a:gd name="T1" fmla="*/ 2147483646 h 504"/>
                <a:gd name="T2" fmla="*/ 2147483646 w 140"/>
                <a:gd name="T3" fmla="*/ 2147483646 h 504"/>
                <a:gd name="T4" fmla="*/ 2147483646 w 140"/>
                <a:gd name="T5" fmla="*/ 2147483646 h 504"/>
                <a:gd name="T6" fmla="*/ 2147483646 w 140"/>
                <a:gd name="T7" fmla="*/ 2147483646 h 504"/>
                <a:gd name="T8" fmla="*/ 0 w 140"/>
                <a:gd name="T9" fmla="*/ 0 h 504"/>
                <a:gd name="T10" fmla="*/ 2147483646 w 140"/>
                <a:gd name="T11" fmla="*/ 2147483646 h 504"/>
                <a:gd name="T12" fmla="*/ 2147483646 w 140"/>
                <a:gd name="T13" fmla="*/ 2147483646 h 50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40"/>
                <a:gd name="T22" fmla="*/ 0 h 504"/>
                <a:gd name="T23" fmla="*/ 140 w 140"/>
                <a:gd name="T24" fmla="*/ 504 h 50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48" name="Freeform 13">
              <a:extLst>
                <a:ext uri="{FF2B5EF4-FFF2-40B4-BE49-F238E27FC236}">
                  <a16:creationId xmlns:a16="http://schemas.microsoft.com/office/drawing/2014/main" id="{2882BC21-2264-42CC-98FC-A91645FF1B2F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4627" y="4730255"/>
              <a:ext cx="519639" cy="1210171"/>
            </a:xfrm>
            <a:custGeom>
              <a:avLst/>
              <a:gdLst>
                <a:gd name="T0" fmla="*/ 2147483646 w 132"/>
                <a:gd name="T1" fmla="*/ 2147483646 h 308"/>
                <a:gd name="T2" fmla="*/ 0 w 132"/>
                <a:gd name="T3" fmla="*/ 0 h 308"/>
                <a:gd name="T4" fmla="*/ 0 w 132"/>
                <a:gd name="T5" fmla="*/ 2147483646 h 308"/>
                <a:gd name="T6" fmla="*/ 2147483646 w 132"/>
                <a:gd name="T7" fmla="*/ 2147483646 h 308"/>
                <a:gd name="T8" fmla="*/ 2147483646 w 132"/>
                <a:gd name="T9" fmla="*/ 2147483646 h 308"/>
                <a:gd name="T10" fmla="*/ 2147483646 w 132"/>
                <a:gd name="T11" fmla="*/ 2147483646 h 308"/>
                <a:gd name="T12" fmla="*/ 2147483646 w 132"/>
                <a:gd name="T13" fmla="*/ 2147483646 h 308"/>
                <a:gd name="T14" fmla="*/ 2147483646 w 132"/>
                <a:gd name="T15" fmla="*/ 2147483646 h 30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32"/>
                <a:gd name="T25" fmla="*/ 0 h 308"/>
                <a:gd name="T26" fmla="*/ 132 w 132"/>
                <a:gd name="T27" fmla="*/ 308 h 30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49" name="Freeform 14">
              <a:extLst>
                <a:ext uri="{FF2B5EF4-FFF2-40B4-BE49-F238E27FC236}">
                  <a16:creationId xmlns:a16="http://schemas.microsoft.com/office/drawing/2014/main" id="{C0F4E829-E348-4EF1-8CCE-AE1167441F0A}"/>
                </a:ext>
              </a:extLst>
            </p:cNvPr>
            <p:cNvSpPr>
              <a:spLocks/>
            </p:cNvSpPr>
            <p:nvPr/>
          </p:nvSpPr>
          <p:spPr bwMode="auto">
            <a:xfrm>
              <a:off x="3305023" y="5630785"/>
              <a:ext cx="145967" cy="309641"/>
            </a:xfrm>
            <a:custGeom>
              <a:avLst/>
              <a:gdLst>
                <a:gd name="T0" fmla="*/ 2147483646 w 37"/>
                <a:gd name="T1" fmla="*/ 2147483646 h 79"/>
                <a:gd name="T2" fmla="*/ 2147483646 w 37"/>
                <a:gd name="T3" fmla="*/ 2147483646 h 79"/>
                <a:gd name="T4" fmla="*/ 0 w 37"/>
                <a:gd name="T5" fmla="*/ 0 h 79"/>
                <a:gd name="T6" fmla="*/ 2147483646 w 37"/>
                <a:gd name="T7" fmla="*/ 2147483646 h 7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7"/>
                <a:gd name="T13" fmla="*/ 0 h 79"/>
                <a:gd name="T14" fmla="*/ 37 w 37"/>
                <a:gd name="T15" fmla="*/ 79 h 7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50" name="Freeform 15">
              <a:extLst>
                <a:ext uri="{FF2B5EF4-FFF2-40B4-BE49-F238E27FC236}">
                  <a16:creationId xmlns:a16="http://schemas.microsoft.com/office/drawing/2014/main" id="{A4DA1FDB-2295-4B8E-B771-B092F85295CC}"/>
                </a:ext>
              </a:extLst>
            </p:cNvPr>
            <p:cNvSpPr>
              <a:spLocks/>
            </p:cNvSpPr>
            <p:nvPr/>
          </p:nvSpPr>
          <p:spPr bwMode="auto">
            <a:xfrm>
              <a:off x="2573246" y="2818321"/>
              <a:ext cx="700637" cy="2834099"/>
            </a:xfrm>
            <a:custGeom>
              <a:avLst/>
              <a:gdLst>
                <a:gd name="T0" fmla="*/ 2147483646 w 178"/>
                <a:gd name="T1" fmla="*/ 2147483646 h 722"/>
                <a:gd name="T2" fmla="*/ 2147483646 w 178"/>
                <a:gd name="T3" fmla="*/ 2147483646 h 722"/>
                <a:gd name="T4" fmla="*/ 2147483646 w 178"/>
                <a:gd name="T5" fmla="*/ 2147483646 h 722"/>
                <a:gd name="T6" fmla="*/ 2147483646 w 178"/>
                <a:gd name="T7" fmla="*/ 2147483646 h 722"/>
                <a:gd name="T8" fmla="*/ 0 w 178"/>
                <a:gd name="T9" fmla="*/ 0 h 722"/>
                <a:gd name="T10" fmla="*/ 2147483646 w 178"/>
                <a:gd name="T11" fmla="*/ 2147483646 h 722"/>
                <a:gd name="T12" fmla="*/ 2147483646 w 178"/>
                <a:gd name="T13" fmla="*/ 2147483646 h 722"/>
                <a:gd name="T14" fmla="*/ 2147483646 w 178"/>
                <a:gd name="T15" fmla="*/ 2147483646 h 722"/>
                <a:gd name="T16" fmla="*/ 2147483646 w 178"/>
                <a:gd name="T17" fmla="*/ 2147483646 h 722"/>
                <a:gd name="T18" fmla="*/ 2147483646 w 178"/>
                <a:gd name="T19" fmla="*/ 2147483646 h 722"/>
                <a:gd name="T20" fmla="*/ 2147483646 w 178"/>
                <a:gd name="T21" fmla="*/ 2147483646 h 72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78"/>
                <a:gd name="T34" fmla="*/ 0 h 722"/>
                <a:gd name="T35" fmla="*/ 178 w 178"/>
                <a:gd name="T36" fmla="*/ 722 h 72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51" name="Freeform 16">
              <a:extLst>
                <a:ext uri="{FF2B5EF4-FFF2-40B4-BE49-F238E27FC236}">
                  <a16:creationId xmlns:a16="http://schemas.microsoft.com/office/drawing/2014/main" id="{13837411-CF96-493B-BCB7-1121C624038B}"/>
                </a:ext>
              </a:extLst>
            </p:cNvPr>
            <p:cNvSpPr>
              <a:spLocks/>
            </p:cNvSpPr>
            <p:nvPr/>
          </p:nvSpPr>
          <p:spPr bwMode="auto">
            <a:xfrm>
              <a:off x="2507075" y="285750"/>
              <a:ext cx="89526" cy="2493358"/>
            </a:xfrm>
            <a:custGeom>
              <a:avLst/>
              <a:gdLst>
                <a:gd name="T0" fmla="*/ 2147483646 w 23"/>
                <a:gd name="T1" fmla="*/ 2147483646 h 635"/>
                <a:gd name="T2" fmla="*/ 2147483646 w 23"/>
                <a:gd name="T3" fmla="*/ 2147483646 h 635"/>
                <a:gd name="T4" fmla="*/ 2147483646 w 23"/>
                <a:gd name="T5" fmla="*/ 2147483646 h 635"/>
                <a:gd name="T6" fmla="*/ 2147483646 w 23"/>
                <a:gd name="T7" fmla="*/ 2147483646 h 635"/>
                <a:gd name="T8" fmla="*/ 2147483646 w 23"/>
                <a:gd name="T9" fmla="*/ 2147483646 h 635"/>
                <a:gd name="T10" fmla="*/ 2147483646 w 23"/>
                <a:gd name="T11" fmla="*/ 2147483646 h 635"/>
                <a:gd name="T12" fmla="*/ 2147483646 w 23"/>
                <a:gd name="T13" fmla="*/ 0 h 635"/>
                <a:gd name="T14" fmla="*/ 2147483646 w 23"/>
                <a:gd name="T15" fmla="*/ 0 h 635"/>
                <a:gd name="T16" fmla="*/ 2147483646 w 23"/>
                <a:gd name="T17" fmla="*/ 2147483646 h 635"/>
                <a:gd name="T18" fmla="*/ 2147483646 w 23"/>
                <a:gd name="T19" fmla="*/ 2147483646 h 63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3"/>
                <a:gd name="T31" fmla="*/ 0 h 635"/>
                <a:gd name="T32" fmla="*/ 23 w 23"/>
                <a:gd name="T33" fmla="*/ 635 h 635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52" name="Freeform 17">
              <a:extLst>
                <a:ext uri="{FF2B5EF4-FFF2-40B4-BE49-F238E27FC236}">
                  <a16:creationId xmlns:a16="http://schemas.microsoft.com/office/drawing/2014/main" id="{8EC78CFE-6017-439C-A80E-F7ABFE3956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553784" y="2599273"/>
              <a:ext cx="68118" cy="420517"/>
            </a:xfrm>
            <a:custGeom>
              <a:avLst/>
              <a:gdLst>
                <a:gd name="T0" fmla="*/ 0 w 17"/>
                <a:gd name="T1" fmla="*/ 0 h 107"/>
                <a:gd name="T2" fmla="*/ 2147483646 w 17"/>
                <a:gd name="T3" fmla="*/ 2147483646 h 107"/>
                <a:gd name="T4" fmla="*/ 2147483646 w 17"/>
                <a:gd name="T5" fmla="*/ 2147483646 h 107"/>
                <a:gd name="T6" fmla="*/ 2147483646 w 17"/>
                <a:gd name="T7" fmla="*/ 2147483646 h 107"/>
                <a:gd name="T8" fmla="*/ 2147483646 w 17"/>
                <a:gd name="T9" fmla="*/ 2147483646 h 107"/>
                <a:gd name="T10" fmla="*/ 0 w 17"/>
                <a:gd name="T11" fmla="*/ 0 h 10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7"/>
                <a:gd name="T19" fmla="*/ 0 h 107"/>
                <a:gd name="T20" fmla="*/ 17 w 17"/>
                <a:gd name="T21" fmla="*/ 107 h 10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53" name="Freeform 18">
              <a:extLst>
                <a:ext uri="{FF2B5EF4-FFF2-40B4-BE49-F238E27FC236}">
                  <a16:creationId xmlns:a16="http://schemas.microsoft.com/office/drawing/2014/main" id="{29F77089-2089-415E-8765-8776496E6F0B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3488" y="4757298"/>
              <a:ext cx="161535" cy="873487"/>
            </a:xfrm>
            <a:custGeom>
              <a:avLst/>
              <a:gdLst>
                <a:gd name="T0" fmla="*/ 0 w 41"/>
                <a:gd name="T1" fmla="*/ 0 h 222"/>
                <a:gd name="T2" fmla="*/ 2147483646 w 41"/>
                <a:gd name="T3" fmla="*/ 2147483646 h 222"/>
                <a:gd name="T4" fmla="*/ 2147483646 w 41"/>
                <a:gd name="T5" fmla="*/ 2147483646 h 222"/>
                <a:gd name="T6" fmla="*/ 2147483646 w 41"/>
                <a:gd name="T7" fmla="*/ 2147483646 h 222"/>
                <a:gd name="T8" fmla="*/ 2147483646 w 41"/>
                <a:gd name="T9" fmla="*/ 2147483646 h 222"/>
                <a:gd name="T10" fmla="*/ 2147483646 w 41"/>
                <a:gd name="T11" fmla="*/ 2147483646 h 222"/>
                <a:gd name="T12" fmla="*/ 2147483646 w 41"/>
                <a:gd name="T13" fmla="*/ 2147483646 h 222"/>
                <a:gd name="T14" fmla="*/ 2147483646 w 41"/>
                <a:gd name="T15" fmla="*/ 2147483646 h 222"/>
                <a:gd name="T16" fmla="*/ 2147483646 w 41"/>
                <a:gd name="T17" fmla="*/ 2147483646 h 222"/>
                <a:gd name="T18" fmla="*/ 0 w 41"/>
                <a:gd name="T19" fmla="*/ 0 h 2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1"/>
                <a:gd name="T31" fmla="*/ 0 h 222"/>
                <a:gd name="T32" fmla="*/ 41 w 41"/>
                <a:gd name="T33" fmla="*/ 222 h 2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54" name="Freeform 19">
              <a:extLst>
                <a:ext uri="{FF2B5EF4-FFF2-40B4-BE49-F238E27FC236}">
                  <a16:creationId xmlns:a16="http://schemas.microsoft.com/office/drawing/2014/main" id="{21DBF0D0-2BB2-40E1-9844-E0F0F1C14703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7380" y="1282282"/>
              <a:ext cx="1769108" cy="3447973"/>
            </a:xfrm>
            <a:custGeom>
              <a:avLst/>
              <a:gdLst>
                <a:gd name="T0" fmla="*/ 2147483646 w 450"/>
                <a:gd name="T1" fmla="*/ 2147483646 h 878"/>
                <a:gd name="T2" fmla="*/ 2147483646 w 450"/>
                <a:gd name="T3" fmla="*/ 2147483646 h 878"/>
                <a:gd name="T4" fmla="*/ 2147483646 w 450"/>
                <a:gd name="T5" fmla="*/ 2147483646 h 878"/>
                <a:gd name="T6" fmla="*/ 2147483646 w 450"/>
                <a:gd name="T7" fmla="*/ 2147483646 h 878"/>
                <a:gd name="T8" fmla="*/ 2147483646 w 450"/>
                <a:gd name="T9" fmla="*/ 2147483646 h 878"/>
                <a:gd name="T10" fmla="*/ 2147483646 w 450"/>
                <a:gd name="T11" fmla="*/ 2147483646 h 878"/>
                <a:gd name="T12" fmla="*/ 2147483646 w 450"/>
                <a:gd name="T13" fmla="*/ 2147483646 h 878"/>
                <a:gd name="T14" fmla="*/ 2147483646 w 450"/>
                <a:gd name="T15" fmla="*/ 0 h 878"/>
                <a:gd name="T16" fmla="*/ 2147483646 w 450"/>
                <a:gd name="T17" fmla="*/ 2147483646 h 878"/>
                <a:gd name="T18" fmla="*/ 2147483646 w 450"/>
                <a:gd name="T19" fmla="*/ 2147483646 h 878"/>
                <a:gd name="T20" fmla="*/ 2147483646 w 450"/>
                <a:gd name="T21" fmla="*/ 2147483646 h 878"/>
                <a:gd name="T22" fmla="*/ 2147483646 w 450"/>
                <a:gd name="T23" fmla="*/ 2147483646 h 878"/>
                <a:gd name="T24" fmla="*/ 2147483646 w 450"/>
                <a:gd name="T25" fmla="*/ 2147483646 h 878"/>
                <a:gd name="T26" fmla="*/ 0 w 450"/>
                <a:gd name="T27" fmla="*/ 2147483646 h 878"/>
                <a:gd name="T28" fmla="*/ 0 w 450"/>
                <a:gd name="T29" fmla="*/ 2147483646 h 878"/>
                <a:gd name="T30" fmla="*/ 2147483646 w 450"/>
                <a:gd name="T31" fmla="*/ 2147483646 h 878"/>
                <a:gd name="T32" fmla="*/ 2147483646 w 450"/>
                <a:gd name="T33" fmla="*/ 2147483646 h 87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450"/>
                <a:gd name="T52" fmla="*/ 0 h 878"/>
                <a:gd name="T53" fmla="*/ 450 w 450"/>
                <a:gd name="T54" fmla="*/ 878 h 87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55" name="Freeform 20">
              <a:extLst>
                <a:ext uri="{FF2B5EF4-FFF2-40B4-BE49-F238E27FC236}">
                  <a16:creationId xmlns:a16="http://schemas.microsoft.com/office/drawing/2014/main" id="{CD0159BC-032A-4C9D-B248-370D06D3CA1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73883" y="5652419"/>
              <a:ext cx="138182" cy="288007"/>
            </a:xfrm>
            <a:custGeom>
              <a:avLst/>
              <a:gdLst>
                <a:gd name="T0" fmla="*/ 0 w 35"/>
                <a:gd name="T1" fmla="*/ 0 h 73"/>
                <a:gd name="T2" fmla="*/ 2147483646 w 35"/>
                <a:gd name="T3" fmla="*/ 2147483646 h 73"/>
                <a:gd name="T4" fmla="*/ 2147483646 w 35"/>
                <a:gd name="T5" fmla="*/ 2147483646 h 73"/>
                <a:gd name="T6" fmla="*/ 0 w 35"/>
                <a:gd name="T7" fmla="*/ 0 h 7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5"/>
                <a:gd name="T13" fmla="*/ 0 h 73"/>
                <a:gd name="T14" fmla="*/ 35 w 35"/>
                <a:gd name="T15" fmla="*/ 73 h 7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56" name="Freeform 21">
              <a:extLst>
                <a:ext uri="{FF2B5EF4-FFF2-40B4-BE49-F238E27FC236}">
                  <a16:creationId xmlns:a16="http://schemas.microsoft.com/office/drawing/2014/main" id="{7E6547C9-9967-422A-93D4-89110AA781B4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3488" y="4655887"/>
              <a:ext cx="31139" cy="189300"/>
            </a:xfrm>
            <a:custGeom>
              <a:avLst/>
              <a:gdLst>
                <a:gd name="T0" fmla="*/ 2147483646 w 8"/>
                <a:gd name="T1" fmla="*/ 2147483646 h 48"/>
                <a:gd name="T2" fmla="*/ 2147483646 w 8"/>
                <a:gd name="T3" fmla="*/ 2147483646 h 48"/>
                <a:gd name="T4" fmla="*/ 2147483646 w 8"/>
                <a:gd name="T5" fmla="*/ 2147483646 h 48"/>
                <a:gd name="T6" fmla="*/ 2147483646 w 8"/>
                <a:gd name="T7" fmla="*/ 0 h 48"/>
                <a:gd name="T8" fmla="*/ 0 w 8"/>
                <a:gd name="T9" fmla="*/ 2147483646 h 48"/>
                <a:gd name="T10" fmla="*/ 2147483646 w 8"/>
                <a:gd name="T11" fmla="*/ 2147483646 h 4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8"/>
                <a:gd name="T19" fmla="*/ 0 h 48"/>
                <a:gd name="T20" fmla="*/ 8 w 8"/>
                <a:gd name="T21" fmla="*/ 48 h 4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57" name="Freeform 22">
              <a:extLst>
                <a:ext uri="{FF2B5EF4-FFF2-40B4-BE49-F238E27FC236}">
                  <a16:creationId xmlns:a16="http://schemas.microsoft.com/office/drawing/2014/main" id="{66E9D395-1BFF-41E7-BA1E-9BF67CB47AA7}"/>
                </a:ext>
              </a:extLst>
            </p:cNvPr>
            <p:cNvSpPr>
              <a:spLocks/>
            </p:cNvSpPr>
            <p:nvPr/>
          </p:nvSpPr>
          <p:spPr bwMode="auto">
            <a:xfrm>
              <a:off x="3211605" y="5410385"/>
              <a:ext cx="202406" cy="530041"/>
            </a:xfrm>
            <a:custGeom>
              <a:avLst/>
              <a:gdLst>
                <a:gd name="T0" fmla="*/ 2147483646 w 52"/>
                <a:gd name="T1" fmla="*/ 2147483646 h 135"/>
                <a:gd name="T2" fmla="*/ 0 w 52"/>
                <a:gd name="T3" fmla="*/ 0 h 135"/>
                <a:gd name="T4" fmla="*/ 2147483646 w 52"/>
                <a:gd name="T5" fmla="*/ 2147483646 h 135"/>
                <a:gd name="T6" fmla="*/ 2147483646 w 52"/>
                <a:gd name="T7" fmla="*/ 2147483646 h 135"/>
                <a:gd name="T8" fmla="*/ 2147483646 w 52"/>
                <a:gd name="T9" fmla="*/ 2147483646 h 135"/>
                <a:gd name="T10" fmla="*/ 2147483646 w 52"/>
                <a:gd name="T11" fmla="*/ 2147483646 h 135"/>
                <a:gd name="T12" fmla="*/ 2147483646 w 52"/>
                <a:gd name="T13" fmla="*/ 2147483646 h 135"/>
                <a:gd name="T14" fmla="*/ 2147483646 w 52"/>
                <a:gd name="T15" fmla="*/ 2147483646 h 13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2"/>
                <a:gd name="T25" fmla="*/ 0 h 135"/>
                <a:gd name="T26" fmla="*/ 52 w 52"/>
                <a:gd name="T27" fmla="*/ 135 h 135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027" name="Group 48">
            <a:extLst>
              <a:ext uri="{FF2B5EF4-FFF2-40B4-BE49-F238E27FC236}">
                <a16:creationId xmlns:a16="http://schemas.microsoft.com/office/drawing/2014/main" id="{93597DED-2066-41C6-8EDD-77BD82BEB37A}"/>
              </a:ext>
            </a:extLst>
          </p:cNvPr>
          <p:cNvGrpSpPr>
            <a:grpSpLocks/>
          </p:cNvGrpSpPr>
          <p:nvPr/>
        </p:nvGrpSpPr>
        <p:grpSpPr bwMode="auto">
          <a:xfrm>
            <a:off x="20638" y="0"/>
            <a:ext cx="1952625" cy="6853238"/>
            <a:chOff x="6627813" y="195650"/>
            <a:chExt cx="1952625" cy="5678101"/>
          </a:xfrm>
        </p:grpSpPr>
        <p:sp>
          <p:nvSpPr>
            <p:cNvPr id="1034" name="Freeform 27">
              <a:extLst>
                <a:ext uri="{FF2B5EF4-FFF2-40B4-BE49-F238E27FC236}">
                  <a16:creationId xmlns:a16="http://schemas.microsoft.com/office/drawing/2014/main" id="{B6ED2F59-606C-470F-A157-C072F02DC9EC}"/>
                </a:ext>
              </a:extLst>
            </p:cNvPr>
            <p:cNvSpPr>
              <a:spLocks/>
            </p:cNvSpPr>
            <p:nvPr/>
          </p:nvSpPr>
          <p:spPr bwMode="auto">
            <a:xfrm>
              <a:off x="6627813" y="195650"/>
              <a:ext cx="409575" cy="3645980"/>
            </a:xfrm>
            <a:custGeom>
              <a:avLst/>
              <a:gdLst>
                <a:gd name="T0" fmla="*/ 2147483646 w 103"/>
                <a:gd name="T1" fmla="*/ 2147483646 h 920"/>
                <a:gd name="T2" fmla="*/ 2147483646 w 103"/>
                <a:gd name="T3" fmla="*/ 2147483646 h 920"/>
                <a:gd name="T4" fmla="*/ 2147483646 w 103"/>
                <a:gd name="T5" fmla="*/ 2147483646 h 920"/>
                <a:gd name="T6" fmla="*/ 2147483646 w 103"/>
                <a:gd name="T7" fmla="*/ 2147483646 h 920"/>
                <a:gd name="T8" fmla="*/ 2147483646 w 103"/>
                <a:gd name="T9" fmla="*/ 2147483646 h 920"/>
                <a:gd name="T10" fmla="*/ 2147483646 w 103"/>
                <a:gd name="T11" fmla="*/ 2147483646 h 920"/>
                <a:gd name="T12" fmla="*/ 2147483646 w 103"/>
                <a:gd name="T13" fmla="*/ 2147483646 h 920"/>
                <a:gd name="T14" fmla="*/ 2147483646 w 103"/>
                <a:gd name="T15" fmla="*/ 2147483646 h 920"/>
                <a:gd name="T16" fmla="*/ 2147483646 w 103"/>
                <a:gd name="T17" fmla="*/ 2147483646 h 920"/>
                <a:gd name="T18" fmla="*/ 2147483646 w 103"/>
                <a:gd name="T19" fmla="*/ 2147483646 h 920"/>
                <a:gd name="T20" fmla="*/ 2147483646 w 103"/>
                <a:gd name="T21" fmla="*/ 2147483646 h 920"/>
                <a:gd name="T22" fmla="*/ 2147483646 w 103"/>
                <a:gd name="T23" fmla="*/ 0 h 920"/>
                <a:gd name="T24" fmla="*/ 0 w 103"/>
                <a:gd name="T25" fmla="*/ 0 h 920"/>
                <a:gd name="T26" fmla="*/ 2147483646 w 103"/>
                <a:gd name="T27" fmla="*/ 2147483646 h 920"/>
                <a:gd name="T28" fmla="*/ 2147483646 w 103"/>
                <a:gd name="T29" fmla="*/ 2147483646 h 92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03"/>
                <a:gd name="T46" fmla="*/ 0 h 920"/>
                <a:gd name="T47" fmla="*/ 103 w 103"/>
                <a:gd name="T48" fmla="*/ 920 h 92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35" name="Freeform 28">
              <a:extLst>
                <a:ext uri="{FF2B5EF4-FFF2-40B4-BE49-F238E27FC236}">
                  <a16:creationId xmlns:a16="http://schemas.microsoft.com/office/drawing/2014/main" id="{599DED7A-2BD4-45DD-99B4-46C2D79A7461}"/>
                </a:ext>
              </a:extLst>
            </p:cNvPr>
            <p:cNvSpPr>
              <a:spLocks/>
            </p:cNvSpPr>
            <p:nvPr/>
          </p:nvSpPr>
          <p:spPr bwMode="auto">
            <a:xfrm>
              <a:off x="7061200" y="3771920"/>
              <a:ext cx="350838" cy="1310027"/>
            </a:xfrm>
            <a:custGeom>
              <a:avLst/>
              <a:gdLst>
                <a:gd name="T0" fmla="*/ 2147483646 w 88"/>
                <a:gd name="T1" fmla="*/ 2147483646 h 330"/>
                <a:gd name="T2" fmla="*/ 2147483646 w 88"/>
                <a:gd name="T3" fmla="*/ 2147483646 h 330"/>
                <a:gd name="T4" fmla="*/ 2147483646 w 88"/>
                <a:gd name="T5" fmla="*/ 2147483646 h 330"/>
                <a:gd name="T6" fmla="*/ 2147483646 w 88"/>
                <a:gd name="T7" fmla="*/ 2147483646 h 330"/>
                <a:gd name="T8" fmla="*/ 2147483646 w 88"/>
                <a:gd name="T9" fmla="*/ 2147483646 h 330"/>
                <a:gd name="T10" fmla="*/ 0 w 88"/>
                <a:gd name="T11" fmla="*/ 0 h 330"/>
                <a:gd name="T12" fmla="*/ 2147483646 w 88"/>
                <a:gd name="T13" fmla="*/ 2147483646 h 330"/>
                <a:gd name="T14" fmla="*/ 2147483646 w 88"/>
                <a:gd name="T15" fmla="*/ 2147483646 h 33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88"/>
                <a:gd name="T25" fmla="*/ 0 h 330"/>
                <a:gd name="T26" fmla="*/ 88 w 88"/>
                <a:gd name="T27" fmla="*/ 330 h 33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36" name="Freeform 29">
              <a:extLst>
                <a:ext uri="{FF2B5EF4-FFF2-40B4-BE49-F238E27FC236}">
                  <a16:creationId xmlns:a16="http://schemas.microsoft.com/office/drawing/2014/main" id="{7A037C11-0205-429D-8090-C4BC12D994FD}"/>
                </a:ext>
              </a:extLst>
            </p:cNvPr>
            <p:cNvSpPr>
              <a:spLocks/>
            </p:cNvSpPr>
            <p:nvPr/>
          </p:nvSpPr>
          <p:spPr bwMode="auto">
            <a:xfrm>
              <a:off x="7439025" y="5053011"/>
              <a:ext cx="357188" cy="820740"/>
            </a:xfrm>
            <a:custGeom>
              <a:avLst/>
              <a:gdLst>
                <a:gd name="T0" fmla="*/ 2147483646 w 90"/>
                <a:gd name="T1" fmla="*/ 2147483646 h 207"/>
                <a:gd name="T2" fmla="*/ 0 w 90"/>
                <a:gd name="T3" fmla="*/ 0 h 207"/>
                <a:gd name="T4" fmla="*/ 2147483646 w 90"/>
                <a:gd name="T5" fmla="*/ 2147483646 h 207"/>
                <a:gd name="T6" fmla="*/ 2147483646 w 90"/>
                <a:gd name="T7" fmla="*/ 2147483646 h 207"/>
                <a:gd name="T8" fmla="*/ 2147483646 w 90"/>
                <a:gd name="T9" fmla="*/ 2147483646 h 207"/>
                <a:gd name="T10" fmla="*/ 2147483646 w 90"/>
                <a:gd name="T11" fmla="*/ 2147483646 h 207"/>
                <a:gd name="T12" fmla="*/ 2147483646 w 90"/>
                <a:gd name="T13" fmla="*/ 2147483646 h 207"/>
                <a:gd name="T14" fmla="*/ 2147483646 w 90"/>
                <a:gd name="T15" fmla="*/ 2147483646 h 20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90"/>
                <a:gd name="T25" fmla="*/ 0 h 207"/>
                <a:gd name="T26" fmla="*/ 90 w 90"/>
                <a:gd name="T27" fmla="*/ 207 h 207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37" name="Freeform 30">
              <a:extLst>
                <a:ext uri="{FF2B5EF4-FFF2-40B4-BE49-F238E27FC236}">
                  <a16:creationId xmlns:a16="http://schemas.microsoft.com/office/drawing/2014/main" id="{1C417518-E3AE-4312-996F-FB9C1C11BC31}"/>
                </a:ext>
              </a:extLst>
            </p:cNvPr>
            <p:cNvSpPr>
              <a:spLocks/>
            </p:cNvSpPr>
            <p:nvPr/>
          </p:nvSpPr>
          <p:spPr bwMode="auto">
            <a:xfrm>
              <a:off x="7037388" y="3811379"/>
              <a:ext cx="457200" cy="1853241"/>
            </a:xfrm>
            <a:custGeom>
              <a:avLst/>
              <a:gdLst>
                <a:gd name="T0" fmla="*/ 2147483646 w 115"/>
                <a:gd name="T1" fmla="*/ 2147483646 h 467"/>
                <a:gd name="T2" fmla="*/ 2147483646 w 115"/>
                <a:gd name="T3" fmla="*/ 2147483646 h 467"/>
                <a:gd name="T4" fmla="*/ 2147483646 w 115"/>
                <a:gd name="T5" fmla="*/ 2147483646 h 467"/>
                <a:gd name="T6" fmla="*/ 2147483646 w 115"/>
                <a:gd name="T7" fmla="*/ 2147483646 h 467"/>
                <a:gd name="T8" fmla="*/ 0 w 115"/>
                <a:gd name="T9" fmla="*/ 0 h 467"/>
                <a:gd name="T10" fmla="*/ 2147483646 w 115"/>
                <a:gd name="T11" fmla="*/ 2147483646 h 467"/>
                <a:gd name="T12" fmla="*/ 2147483646 w 115"/>
                <a:gd name="T13" fmla="*/ 2147483646 h 467"/>
                <a:gd name="T14" fmla="*/ 2147483646 w 115"/>
                <a:gd name="T15" fmla="*/ 2147483646 h 467"/>
                <a:gd name="T16" fmla="*/ 2147483646 w 115"/>
                <a:gd name="T17" fmla="*/ 2147483646 h 467"/>
                <a:gd name="T18" fmla="*/ 2147483646 w 115"/>
                <a:gd name="T19" fmla="*/ 2147483646 h 467"/>
                <a:gd name="T20" fmla="*/ 2147483646 w 115"/>
                <a:gd name="T21" fmla="*/ 2147483646 h 46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15"/>
                <a:gd name="T34" fmla="*/ 0 h 467"/>
                <a:gd name="T35" fmla="*/ 115 w 115"/>
                <a:gd name="T36" fmla="*/ 467 h 467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38" name="Freeform 31">
              <a:extLst>
                <a:ext uri="{FF2B5EF4-FFF2-40B4-BE49-F238E27FC236}">
                  <a16:creationId xmlns:a16="http://schemas.microsoft.com/office/drawing/2014/main" id="{4D4A61FD-B73C-4813-8979-BCB334ACD2EB}"/>
                </a:ext>
              </a:extLst>
            </p:cNvPr>
            <p:cNvSpPr>
              <a:spLocks/>
            </p:cNvSpPr>
            <p:nvPr/>
          </p:nvSpPr>
          <p:spPr bwMode="auto">
            <a:xfrm>
              <a:off x="6992938" y="1263664"/>
              <a:ext cx="144462" cy="2508256"/>
            </a:xfrm>
            <a:custGeom>
              <a:avLst/>
              <a:gdLst>
                <a:gd name="T0" fmla="*/ 2147483646 w 36"/>
                <a:gd name="T1" fmla="*/ 2147483646 h 633"/>
                <a:gd name="T2" fmla="*/ 2147483646 w 36"/>
                <a:gd name="T3" fmla="*/ 2147483646 h 633"/>
                <a:gd name="T4" fmla="*/ 2147483646 w 36"/>
                <a:gd name="T5" fmla="*/ 2147483646 h 633"/>
                <a:gd name="T6" fmla="*/ 2147483646 w 36"/>
                <a:gd name="T7" fmla="*/ 2147483646 h 633"/>
                <a:gd name="T8" fmla="*/ 2147483646 w 36"/>
                <a:gd name="T9" fmla="*/ 2147483646 h 633"/>
                <a:gd name="T10" fmla="*/ 2147483646 w 36"/>
                <a:gd name="T11" fmla="*/ 0 h 633"/>
                <a:gd name="T12" fmla="*/ 2147483646 w 36"/>
                <a:gd name="T13" fmla="*/ 0 h 633"/>
                <a:gd name="T14" fmla="*/ 2147483646 w 36"/>
                <a:gd name="T15" fmla="*/ 2147483646 h 633"/>
                <a:gd name="T16" fmla="*/ 2147483646 w 36"/>
                <a:gd name="T17" fmla="*/ 2147483646 h 633"/>
                <a:gd name="T18" fmla="*/ 2147483646 w 36"/>
                <a:gd name="T19" fmla="*/ 2147483646 h 633"/>
                <a:gd name="T20" fmla="*/ 2147483646 w 36"/>
                <a:gd name="T21" fmla="*/ 2147483646 h 633"/>
                <a:gd name="T22" fmla="*/ 2147483646 w 36"/>
                <a:gd name="T23" fmla="*/ 2147483646 h 633"/>
                <a:gd name="T24" fmla="*/ 2147483646 w 36"/>
                <a:gd name="T25" fmla="*/ 2147483646 h 63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36"/>
                <a:gd name="T40" fmla="*/ 0 h 633"/>
                <a:gd name="T41" fmla="*/ 36 w 36"/>
                <a:gd name="T42" fmla="*/ 633 h 63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39" name="Freeform 32">
              <a:extLst>
                <a:ext uri="{FF2B5EF4-FFF2-40B4-BE49-F238E27FC236}">
                  <a16:creationId xmlns:a16="http://schemas.microsoft.com/office/drawing/2014/main" id="{FA0103A7-80FA-429E-8C26-E83A8192BE94}"/>
                </a:ext>
              </a:extLst>
            </p:cNvPr>
            <p:cNvSpPr>
              <a:spLocks/>
            </p:cNvSpPr>
            <p:nvPr/>
          </p:nvSpPr>
          <p:spPr bwMode="auto">
            <a:xfrm>
              <a:off x="7526338" y="5640945"/>
              <a:ext cx="111125" cy="232806"/>
            </a:xfrm>
            <a:custGeom>
              <a:avLst/>
              <a:gdLst>
                <a:gd name="T0" fmla="*/ 2147483646 w 28"/>
                <a:gd name="T1" fmla="*/ 2147483646 h 59"/>
                <a:gd name="T2" fmla="*/ 2147483646 w 28"/>
                <a:gd name="T3" fmla="*/ 2147483646 h 59"/>
                <a:gd name="T4" fmla="*/ 0 w 28"/>
                <a:gd name="T5" fmla="*/ 0 h 59"/>
                <a:gd name="T6" fmla="*/ 2147483646 w 28"/>
                <a:gd name="T7" fmla="*/ 2147483646 h 5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8"/>
                <a:gd name="T13" fmla="*/ 0 h 59"/>
                <a:gd name="T14" fmla="*/ 28 w 28"/>
                <a:gd name="T15" fmla="*/ 59 h 5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40" name="Freeform 33">
              <a:extLst>
                <a:ext uri="{FF2B5EF4-FFF2-40B4-BE49-F238E27FC236}">
                  <a16:creationId xmlns:a16="http://schemas.microsoft.com/office/drawing/2014/main" id="{FCAF9859-D576-4803-A409-7F3513A961CF}"/>
                </a:ext>
              </a:extLst>
            </p:cNvPr>
            <p:cNvSpPr>
              <a:spLocks/>
            </p:cNvSpPr>
            <p:nvPr/>
          </p:nvSpPr>
          <p:spPr bwMode="auto">
            <a:xfrm>
              <a:off x="7021513" y="3598302"/>
              <a:ext cx="68262" cy="424838"/>
            </a:xfrm>
            <a:custGeom>
              <a:avLst/>
              <a:gdLst>
                <a:gd name="T0" fmla="*/ 2147483646 w 17"/>
                <a:gd name="T1" fmla="*/ 2147483646 h 107"/>
                <a:gd name="T2" fmla="*/ 2147483646 w 17"/>
                <a:gd name="T3" fmla="*/ 2147483646 h 107"/>
                <a:gd name="T4" fmla="*/ 2147483646 w 17"/>
                <a:gd name="T5" fmla="*/ 2147483646 h 107"/>
                <a:gd name="T6" fmla="*/ 2147483646 w 17"/>
                <a:gd name="T7" fmla="*/ 2147483646 h 107"/>
                <a:gd name="T8" fmla="*/ 0 w 17"/>
                <a:gd name="T9" fmla="*/ 0 h 107"/>
                <a:gd name="T10" fmla="*/ 0 w 17"/>
                <a:gd name="T11" fmla="*/ 2147483646 h 107"/>
                <a:gd name="T12" fmla="*/ 2147483646 w 17"/>
                <a:gd name="T13" fmla="*/ 2147483646 h 10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7"/>
                <a:gd name="T22" fmla="*/ 0 h 107"/>
                <a:gd name="T23" fmla="*/ 17 w 17"/>
                <a:gd name="T24" fmla="*/ 107 h 10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41" name="Freeform 34">
              <a:extLst>
                <a:ext uri="{FF2B5EF4-FFF2-40B4-BE49-F238E27FC236}">
                  <a16:creationId xmlns:a16="http://schemas.microsoft.com/office/drawing/2014/main" id="{800F58AD-16DC-4AE4-91F7-149675BF0A1C}"/>
                </a:ext>
              </a:extLst>
            </p:cNvPr>
            <p:cNvSpPr>
              <a:spLocks/>
            </p:cNvSpPr>
            <p:nvPr/>
          </p:nvSpPr>
          <p:spPr bwMode="auto">
            <a:xfrm>
              <a:off x="7412038" y="2802552"/>
              <a:ext cx="1168400" cy="2250459"/>
            </a:xfrm>
            <a:custGeom>
              <a:avLst/>
              <a:gdLst>
                <a:gd name="T0" fmla="*/ 2147483646 w 294"/>
                <a:gd name="T1" fmla="*/ 2147483646 h 568"/>
                <a:gd name="T2" fmla="*/ 2147483646 w 294"/>
                <a:gd name="T3" fmla="*/ 2147483646 h 568"/>
                <a:gd name="T4" fmla="*/ 2147483646 w 294"/>
                <a:gd name="T5" fmla="*/ 2147483646 h 568"/>
                <a:gd name="T6" fmla="*/ 2147483646 w 294"/>
                <a:gd name="T7" fmla="*/ 2147483646 h 568"/>
                <a:gd name="T8" fmla="*/ 2147483646 w 294"/>
                <a:gd name="T9" fmla="*/ 2147483646 h 568"/>
                <a:gd name="T10" fmla="*/ 2147483646 w 294"/>
                <a:gd name="T11" fmla="*/ 2147483646 h 568"/>
                <a:gd name="T12" fmla="*/ 2147483646 w 294"/>
                <a:gd name="T13" fmla="*/ 0 h 568"/>
                <a:gd name="T14" fmla="*/ 2147483646 w 294"/>
                <a:gd name="T15" fmla="*/ 0 h 568"/>
                <a:gd name="T16" fmla="*/ 2147483646 w 294"/>
                <a:gd name="T17" fmla="*/ 2147483646 h 568"/>
                <a:gd name="T18" fmla="*/ 2147483646 w 294"/>
                <a:gd name="T19" fmla="*/ 2147483646 h 568"/>
                <a:gd name="T20" fmla="*/ 2147483646 w 294"/>
                <a:gd name="T21" fmla="*/ 2147483646 h 568"/>
                <a:gd name="T22" fmla="*/ 2147483646 w 294"/>
                <a:gd name="T23" fmla="*/ 2147483646 h 568"/>
                <a:gd name="T24" fmla="*/ 2147483646 w 294"/>
                <a:gd name="T25" fmla="*/ 2147483646 h 568"/>
                <a:gd name="T26" fmla="*/ 0 w 294"/>
                <a:gd name="T27" fmla="*/ 2147483646 h 568"/>
                <a:gd name="T28" fmla="*/ 2147483646 w 294"/>
                <a:gd name="T29" fmla="*/ 2147483646 h 568"/>
                <a:gd name="T30" fmla="*/ 2147483646 w 294"/>
                <a:gd name="T31" fmla="*/ 2147483646 h 56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294"/>
                <a:gd name="T49" fmla="*/ 0 h 568"/>
                <a:gd name="T50" fmla="*/ 294 w 294"/>
                <a:gd name="T51" fmla="*/ 568 h 56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42" name="Freeform 35">
              <a:extLst>
                <a:ext uri="{FF2B5EF4-FFF2-40B4-BE49-F238E27FC236}">
                  <a16:creationId xmlns:a16="http://schemas.microsoft.com/office/drawing/2014/main" id="{3F8173D4-D267-4CED-B052-ABC53287C11F}"/>
                </a:ext>
              </a:extLst>
            </p:cNvPr>
            <p:cNvSpPr>
              <a:spLocks/>
            </p:cNvSpPr>
            <p:nvPr/>
          </p:nvSpPr>
          <p:spPr bwMode="auto">
            <a:xfrm>
              <a:off x="7494588" y="5664620"/>
              <a:ext cx="100012" cy="209131"/>
            </a:xfrm>
            <a:custGeom>
              <a:avLst/>
              <a:gdLst>
                <a:gd name="T0" fmla="*/ 0 w 25"/>
                <a:gd name="T1" fmla="*/ 0 h 53"/>
                <a:gd name="T2" fmla="*/ 2147483646 w 25"/>
                <a:gd name="T3" fmla="*/ 2147483646 h 53"/>
                <a:gd name="T4" fmla="*/ 2147483646 w 25"/>
                <a:gd name="T5" fmla="*/ 2147483646 h 53"/>
                <a:gd name="T6" fmla="*/ 0 w 25"/>
                <a:gd name="T7" fmla="*/ 0 h 5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5"/>
                <a:gd name="T13" fmla="*/ 0 h 53"/>
                <a:gd name="T14" fmla="*/ 25 w 25"/>
                <a:gd name="T15" fmla="*/ 53 h 5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43" name="Freeform 36">
              <a:extLst>
                <a:ext uri="{FF2B5EF4-FFF2-40B4-BE49-F238E27FC236}">
                  <a16:creationId xmlns:a16="http://schemas.microsoft.com/office/drawing/2014/main" id="{9AD46AE4-597D-497D-B22D-FA95168DA8FC}"/>
                </a:ext>
              </a:extLst>
            </p:cNvPr>
            <p:cNvSpPr>
              <a:spLocks/>
            </p:cNvSpPr>
            <p:nvPr/>
          </p:nvSpPr>
          <p:spPr bwMode="auto">
            <a:xfrm>
              <a:off x="7412038" y="5081947"/>
              <a:ext cx="114300" cy="558997"/>
            </a:xfrm>
            <a:custGeom>
              <a:avLst/>
              <a:gdLst>
                <a:gd name="T0" fmla="*/ 0 w 29"/>
                <a:gd name="T1" fmla="*/ 0 h 141"/>
                <a:gd name="T2" fmla="*/ 2147483646 w 29"/>
                <a:gd name="T3" fmla="*/ 2147483646 h 141"/>
                <a:gd name="T4" fmla="*/ 2147483646 w 29"/>
                <a:gd name="T5" fmla="*/ 2147483646 h 141"/>
                <a:gd name="T6" fmla="*/ 2147483646 w 29"/>
                <a:gd name="T7" fmla="*/ 2147483646 h 141"/>
                <a:gd name="T8" fmla="*/ 2147483646 w 29"/>
                <a:gd name="T9" fmla="*/ 2147483646 h 141"/>
                <a:gd name="T10" fmla="*/ 2147483646 w 29"/>
                <a:gd name="T11" fmla="*/ 2147483646 h 141"/>
                <a:gd name="T12" fmla="*/ 2147483646 w 29"/>
                <a:gd name="T13" fmla="*/ 2147483646 h 141"/>
                <a:gd name="T14" fmla="*/ 0 w 29"/>
                <a:gd name="T15" fmla="*/ 0 h 1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9"/>
                <a:gd name="T25" fmla="*/ 0 h 141"/>
                <a:gd name="T26" fmla="*/ 29 w 29"/>
                <a:gd name="T27" fmla="*/ 141 h 141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44" name="Freeform 37">
              <a:extLst>
                <a:ext uri="{FF2B5EF4-FFF2-40B4-BE49-F238E27FC236}">
                  <a16:creationId xmlns:a16="http://schemas.microsoft.com/office/drawing/2014/main" id="{93F0B302-F3D6-41C8-833F-2180BCD25E93}"/>
                </a:ext>
              </a:extLst>
            </p:cNvPr>
            <p:cNvSpPr>
              <a:spLocks/>
            </p:cNvSpPr>
            <p:nvPr/>
          </p:nvSpPr>
          <p:spPr bwMode="auto">
            <a:xfrm>
              <a:off x="7412038" y="4978039"/>
              <a:ext cx="31750" cy="189402"/>
            </a:xfrm>
            <a:custGeom>
              <a:avLst/>
              <a:gdLst>
                <a:gd name="T0" fmla="*/ 0 w 8"/>
                <a:gd name="T1" fmla="*/ 2147483646 h 48"/>
                <a:gd name="T2" fmla="*/ 2147483646 w 8"/>
                <a:gd name="T3" fmla="*/ 2147483646 h 48"/>
                <a:gd name="T4" fmla="*/ 2147483646 w 8"/>
                <a:gd name="T5" fmla="*/ 2147483646 h 48"/>
                <a:gd name="T6" fmla="*/ 2147483646 w 8"/>
                <a:gd name="T7" fmla="*/ 2147483646 h 48"/>
                <a:gd name="T8" fmla="*/ 0 w 8"/>
                <a:gd name="T9" fmla="*/ 0 h 48"/>
                <a:gd name="T10" fmla="*/ 0 w 8"/>
                <a:gd name="T11" fmla="*/ 2147483646 h 48"/>
                <a:gd name="T12" fmla="*/ 0 w 8"/>
                <a:gd name="T13" fmla="*/ 2147483646 h 4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"/>
                <a:gd name="T22" fmla="*/ 0 h 48"/>
                <a:gd name="T23" fmla="*/ 8 w 8"/>
                <a:gd name="T24" fmla="*/ 48 h 4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45" name="Freeform 38">
              <a:extLst>
                <a:ext uri="{FF2B5EF4-FFF2-40B4-BE49-F238E27FC236}">
                  <a16:creationId xmlns:a16="http://schemas.microsoft.com/office/drawing/2014/main" id="{62EB43A5-E9AB-4D89-83CE-B62EEB8C4018}"/>
                </a:ext>
              </a:extLst>
            </p:cNvPr>
            <p:cNvSpPr>
              <a:spLocks/>
            </p:cNvSpPr>
            <p:nvPr/>
          </p:nvSpPr>
          <p:spPr bwMode="auto">
            <a:xfrm>
              <a:off x="7439025" y="5434445"/>
              <a:ext cx="174625" cy="439306"/>
            </a:xfrm>
            <a:custGeom>
              <a:avLst/>
              <a:gdLst>
                <a:gd name="T0" fmla="*/ 2147483646 w 44"/>
                <a:gd name="T1" fmla="*/ 2147483646 h 111"/>
                <a:gd name="T2" fmla="*/ 0 w 44"/>
                <a:gd name="T3" fmla="*/ 0 h 111"/>
                <a:gd name="T4" fmla="*/ 2147483646 w 44"/>
                <a:gd name="T5" fmla="*/ 2147483646 h 111"/>
                <a:gd name="T6" fmla="*/ 2147483646 w 44"/>
                <a:gd name="T7" fmla="*/ 2147483646 h 111"/>
                <a:gd name="T8" fmla="*/ 2147483646 w 44"/>
                <a:gd name="T9" fmla="*/ 2147483646 h 111"/>
                <a:gd name="T10" fmla="*/ 2147483646 w 44"/>
                <a:gd name="T11" fmla="*/ 2147483646 h 111"/>
                <a:gd name="T12" fmla="*/ 2147483646 w 44"/>
                <a:gd name="T13" fmla="*/ 2147483646 h 111"/>
                <a:gd name="T14" fmla="*/ 2147483646 w 44"/>
                <a:gd name="T15" fmla="*/ 2147483646 h 11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4"/>
                <a:gd name="T25" fmla="*/ 0 h 111"/>
                <a:gd name="T26" fmla="*/ 44 w 44"/>
                <a:gd name="T27" fmla="*/ 111 h 111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62" name="Rectangle 61">
            <a:extLst>
              <a:ext uri="{FF2B5EF4-FFF2-40B4-BE49-F238E27FC236}">
                <a16:creationId xmlns:a16="http://schemas.microsoft.com/office/drawing/2014/main" id="{D49C3A3E-2DF3-4CE9-A1B5-93E42A57FF76}"/>
              </a:ext>
            </a:extLst>
          </p:cNvPr>
          <p:cNvSpPr/>
          <p:nvPr/>
        </p:nvSpPr>
        <p:spPr>
          <a:xfrm>
            <a:off x="0" y="0"/>
            <a:ext cx="182563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29" name="Title Placeholder 1">
            <a:extLst>
              <a:ext uri="{FF2B5EF4-FFF2-40B4-BE49-F238E27FC236}">
                <a16:creationId xmlns:a16="http://schemas.microsoft.com/office/drawing/2014/main" id="{F6CE9CEF-D0AB-46E7-9099-800C9A5329A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1944688" y="623888"/>
            <a:ext cx="6589712" cy="1281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  <a:endParaRPr lang="en-US" altLang="ru-RU"/>
          </a:p>
        </p:txBody>
      </p:sp>
      <p:sp>
        <p:nvSpPr>
          <p:cNvPr id="1030" name="Text Placeholder 2">
            <a:extLst>
              <a:ext uri="{FF2B5EF4-FFF2-40B4-BE49-F238E27FC236}">
                <a16:creationId xmlns:a16="http://schemas.microsoft.com/office/drawing/2014/main" id="{FEC37A59-A8C9-40FB-AA0D-7274A1439BA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1943100" y="2133600"/>
            <a:ext cx="65913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altLang="ru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C40463-C95F-4243-8EEE-C0DC40F0C2B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772400" y="6135688"/>
            <a:ext cx="766763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485836F-88BB-403C-8E05-749FC637F818}" type="datetimeFigureOut">
              <a:rPr lang="ru-RU"/>
              <a:pPr>
                <a:defRPr/>
              </a:pPr>
              <a:t>12.04.2021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541159-779A-4C78-8FB1-8F3F6E3AB0C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943100" y="6135688"/>
            <a:ext cx="57165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C4A0A8-D1A4-4997-AE14-3388801680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511175" y="787400"/>
            <a:ext cx="585788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2000">
                <a:solidFill>
                  <a:srgbClr val="FEFFFF"/>
                </a:solidFill>
                <a:latin typeface="Century Gothic" panose="020B0502020202020204" pitchFamily="34" charset="0"/>
              </a:defRPr>
            </a:lvl1pPr>
          </a:lstStyle>
          <a:p>
            <a:pPr>
              <a:defRPr/>
            </a:pPr>
            <a:fld id="{6774BAC3-3B05-4D61-AB3A-CF386DCE747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016" r:id="rId1"/>
    <p:sldLayoutId id="2147486017" r:id="rId2"/>
    <p:sldLayoutId id="2147486018" r:id="rId3"/>
    <p:sldLayoutId id="2147486019" r:id="rId4"/>
    <p:sldLayoutId id="2147486020" r:id="rId5"/>
    <p:sldLayoutId id="2147486021" r:id="rId6"/>
    <p:sldLayoutId id="2147486022" r:id="rId7"/>
    <p:sldLayoutId id="2147486023" r:id="rId8"/>
    <p:sldLayoutId id="2147486024" r:id="rId9"/>
    <p:sldLayoutId id="2147486025" r:id="rId10"/>
    <p:sldLayoutId id="2147486026" r:id="rId11"/>
    <p:sldLayoutId id="2147486027" r:id="rId12"/>
    <p:sldLayoutId id="2147486028" r:id="rId13"/>
    <p:sldLayoutId id="2147486029" r:id="rId14"/>
    <p:sldLayoutId id="2147486030" r:id="rId15"/>
    <p:sldLayoutId id="2147486031" r:id="rId16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 kern="1200">
          <a:solidFill>
            <a:srgbClr val="262626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BC4DDDA-D10A-4642-B031-7CA8523A45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8500" y="1716088"/>
            <a:ext cx="8023225" cy="1519237"/>
          </a:xfrm>
        </p:spPr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200" b="1" cap="small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Итоговая аттестация по</a:t>
            </a:r>
            <a:br>
              <a:rPr lang="ru-RU" sz="3200" b="1" cap="small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3200" b="1" cap="small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математике выпускников</a:t>
            </a:r>
            <a:br>
              <a:rPr lang="ru-RU" sz="3200" b="1" cap="small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3200" b="1" cap="small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основной школы 2021 года</a:t>
            </a:r>
          </a:p>
        </p:txBody>
      </p:sp>
      <p:sp>
        <p:nvSpPr>
          <p:cNvPr id="20483" name="Подзаголовок 2">
            <a:extLst>
              <a:ext uri="{FF2B5EF4-FFF2-40B4-BE49-F238E27FC236}">
                <a16:creationId xmlns:a16="http://schemas.microsoft.com/office/drawing/2014/main" id="{CE930880-61C0-4D2E-A675-6D90BEFB38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49500" y="3770313"/>
            <a:ext cx="6203950" cy="2798762"/>
          </a:xfrm>
        </p:spPr>
        <p:txBody>
          <a:bodyPr/>
          <a:lstStyle/>
          <a:p>
            <a:pPr algn="r" eaLnBrk="1" hangingPunct="1"/>
            <a:r>
              <a:rPr lang="ru-RU" altLang="ru-RU" sz="2000" b="1" i="1">
                <a:solidFill>
                  <a:srgbClr val="002060"/>
                </a:solidFill>
                <a:latin typeface="Bookman Old Style" panose="02050604050505020204" pitchFamily="18" charset="0"/>
              </a:rPr>
              <a:t>Байер Лилия Ивановна, </a:t>
            </a:r>
          </a:p>
          <a:p>
            <a:pPr algn="r" eaLnBrk="1" hangingPunct="1"/>
            <a:r>
              <a:rPr lang="ru-RU" altLang="ru-RU" sz="2000" b="1" i="1">
                <a:solidFill>
                  <a:srgbClr val="002060"/>
                </a:solidFill>
                <a:latin typeface="Bookman Old Style" panose="02050604050505020204" pitchFamily="18" charset="0"/>
              </a:rPr>
              <a:t>методист МБОУ ДПО «НМЦ»</a:t>
            </a:r>
          </a:p>
          <a:p>
            <a:pPr algn="ctr" eaLnBrk="1" hangingPunct="1"/>
            <a:endParaRPr lang="ru-RU" altLang="ru-RU" sz="2000" b="1" i="1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pPr algn="ctr" eaLnBrk="1" hangingPunct="1"/>
            <a:r>
              <a:rPr lang="ru-RU" altLang="ru-RU" sz="2000" b="1" i="1">
                <a:solidFill>
                  <a:srgbClr val="002060"/>
                </a:solidFill>
                <a:latin typeface="Bookman Old Style" panose="02050604050505020204" pitchFamily="18" charset="0"/>
              </a:rPr>
              <a:t>Веб-семинар </a:t>
            </a:r>
          </a:p>
          <a:p>
            <a:pPr algn="ctr" eaLnBrk="1" hangingPunct="1"/>
            <a:r>
              <a:rPr lang="ru-RU" altLang="ru-RU" sz="2000" b="1" i="1">
                <a:solidFill>
                  <a:srgbClr val="002060"/>
                </a:solidFill>
                <a:latin typeface="Bookman Old Style" panose="02050604050505020204" pitchFamily="18" charset="0"/>
              </a:rPr>
              <a:t>для учителей математики</a:t>
            </a:r>
          </a:p>
          <a:p>
            <a:pPr algn="ctr" eaLnBrk="1" hangingPunct="1"/>
            <a:r>
              <a:rPr lang="ru-RU" altLang="ru-RU" sz="2000" b="1" i="1">
                <a:solidFill>
                  <a:srgbClr val="002060"/>
                </a:solidFill>
                <a:latin typeface="Bookman Old Style" panose="02050604050505020204" pitchFamily="18" charset="0"/>
              </a:rPr>
              <a:t>31 марта 2021 года</a:t>
            </a:r>
          </a:p>
          <a:p>
            <a:pPr algn="ctr" eaLnBrk="1" hangingPunct="1"/>
            <a:endParaRPr lang="ru-RU" altLang="ru-RU" sz="2400" b="1">
              <a:solidFill>
                <a:srgbClr val="002060"/>
              </a:solidFill>
              <a:latin typeface="Segoe Print" panose="02000600000000000000" pitchFamily="2" charset="0"/>
            </a:endParaRPr>
          </a:p>
        </p:txBody>
      </p:sp>
      <p:pic>
        <p:nvPicPr>
          <p:cNvPr id="20484" name="Рисунок 3">
            <a:extLst>
              <a:ext uri="{FF2B5EF4-FFF2-40B4-BE49-F238E27FC236}">
                <a16:creationId xmlns:a16="http://schemas.microsoft.com/office/drawing/2014/main" id="{FBC7486D-4203-461D-AFC2-818A4FFE14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2963" y="-41275"/>
            <a:ext cx="3121025" cy="1887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7D006B6-7395-4762-B301-6C686D9B65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9800" y="615950"/>
            <a:ext cx="7594600" cy="819150"/>
          </a:xfrm>
        </p:spPr>
        <p:txBody>
          <a:bodyPr/>
          <a:lstStyle/>
          <a:p>
            <a:pPr marL="342900" indent="-342900">
              <a:spcBef>
                <a:spcPts val="1000"/>
              </a:spcBef>
              <a:buClr>
                <a:srgbClr val="E78712"/>
              </a:buClr>
              <a:buFont typeface="Wingdings 3" panose="05040102010807070707" pitchFamily="18" charset="2"/>
              <a:buChar char=""/>
              <a:defRPr/>
            </a:pPr>
            <a:r>
              <a:rPr lang="ru-RU" sz="2400" b="1" dirty="0">
                <a:solidFill>
                  <a:srgbClr val="40404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Расписание экзаменов ОГЭ, ГВЭ-9 в 2021 году</a:t>
            </a:r>
            <a:br>
              <a:rPr lang="ru-RU" sz="2000" b="1" dirty="0">
                <a:solidFill>
                  <a:srgbClr val="40404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40404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</a:t>
            </a:r>
            <a:r>
              <a:rPr lang="ru-RU" sz="2000" i="1" dirty="0">
                <a:solidFill>
                  <a:srgbClr val="40404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Обновлено: 18.02.2021г)</a:t>
            </a:r>
            <a:br>
              <a:rPr lang="ru-RU" sz="2000" dirty="0">
                <a:solidFill>
                  <a:srgbClr val="40404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40404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Министерство Просвещения РФ и Федеральная служба по надзору в сфере образования и науки опубликовали проект расписания основных государственных экзаменов в 2021 году для выпускников 9-го класса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21507" name="Объект 2">
            <a:extLst>
              <a:ext uri="{FF2B5EF4-FFF2-40B4-BE49-F238E27FC236}">
                <a16:creationId xmlns:a16="http://schemas.microsoft.com/office/drawing/2014/main" id="{3709D0F0-AE57-4750-9C0D-88AD639845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6025" y="2819400"/>
            <a:ext cx="7318375" cy="3716338"/>
          </a:xfrm>
        </p:spPr>
        <p:txBody>
          <a:bodyPr/>
          <a:lstStyle/>
          <a:p>
            <a:pPr marL="0" indent="0">
              <a:buFont typeface="Wingdings 3" panose="05040102010807070707" pitchFamily="18" charset="2"/>
              <a:buNone/>
            </a:pPr>
            <a:r>
              <a:rPr lang="ru-RU" altLang="ru-RU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 период ОГЭ и ГВЭ-9</a:t>
            </a:r>
          </a:p>
          <a:p>
            <a:pPr marL="0" indent="0">
              <a:buFont typeface="Wingdings 3" panose="05040102010807070707" pitchFamily="18" charset="2"/>
              <a:buNone/>
            </a:pPr>
            <a:r>
              <a:rPr lang="ru-RU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     27 мая (чт) математика</a:t>
            </a:r>
          </a:p>
          <a:p>
            <a:pPr marL="0" indent="0">
              <a:buFont typeface="Wingdings 3" panose="05040102010807070707" pitchFamily="18" charset="2"/>
              <a:buNone/>
            </a:pPr>
            <a:r>
              <a:rPr lang="ru-RU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     28 мая (пт) математика</a:t>
            </a:r>
          </a:p>
          <a:p>
            <a:pPr marL="0" indent="0">
              <a:buFont typeface="Wingdings 3" panose="05040102010807070707" pitchFamily="18" charset="2"/>
              <a:buNone/>
            </a:pPr>
            <a:r>
              <a:rPr lang="ru-RU" altLang="ru-RU" sz="2000" b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Резервные даты для ОГЭ и ГВЭ-9</a:t>
            </a:r>
            <a:br>
              <a:rPr lang="ru-RU" altLang="ru-RU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10 июня (чт) резерв: математика</a:t>
            </a:r>
            <a:br>
              <a:rPr lang="ru-RU" altLang="ru-RU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2 июля (пт) резерв: математика (ОГЭ)</a:t>
            </a:r>
          </a:p>
          <a:p>
            <a:pPr marL="0" indent="0">
              <a:buFont typeface="Wingdings 3" panose="05040102010807070707" pitchFamily="18" charset="2"/>
              <a:buNone/>
            </a:pPr>
            <a:r>
              <a:rPr lang="ru-RU" altLang="ru-RU" sz="2000" b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Дополнительный период для ОГЭ и ГВЭ</a:t>
            </a:r>
          </a:p>
          <a:p>
            <a:pPr marL="0" indent="0">
              <a:buFont typeface="Wingdings 3" panose="05040102010807070707" pitchFamily="18" charset="2"/>
              <a:buNone/>
            </a:pPr>
            <a:r>
              <a:rPr lang="ru-RU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     6 сентября (пн) математика</a:t>
            </a:r>
          </a:p>
          <a:p>
            <a:pPr marL="0" indent="0">
              <a:buFont typeface="Wingdings 3" panose="05040102010807070707" pitchFamily="18" charset="2"/>
              <a:buNone/>
            </a:pPr>
            <a:r>
              <a:rPr lang="ru-RU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    17 сентября (пт) резерв: математика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>
            <a:extLst>
              <a:ext uri="{FF2B5EF4-FFF2-40B4-BE49-F238E27FC236}">
                <a16:creationId xmlns:a16="http://schemas.microsoft.com/office/drawing/2014/main" id="{0B8E21B3-193C-4046-BB61-E07D5D3B00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6263" y="309563"/>
            <a:ext cx="6589712" cy="1281112"/>
          </a:xfrm>
        </p:spPr>
        <p:txBody>
          <a:bodyPr/>
          <a:lstStyle/>
          <a:p>
            <a:r>
              <a:rPr lang="en-US" altLang="ru-RU" b="1">
                <a:solidFill>
                  <a:srgbClr val="000000"/>
                </a:solidFill>
                <a:latin typeface="Times New Roman" panose="02020603050405020304" pitchFamily="18" charset="0"/>
              </a:rPr>
              <a:t>WWW.EGE.SPB.RU</a:t>
            </a:r>
            <a:endParaRPr lang="ru-RU" altLang="ru-RU"/>
          </a:p>
        </p:txBody>
      </p:sp>
      <p:pic>
        <p:nvPicPr>
          <p:cNvPr id="22531" name="Объект 4">
            <a:extLst>
              <a:ext uri="{FF2B5EF4-FFF2-40B4-BE49-F238E27FC236}">
                <a16:creationId xmlns:a16="http://schemas.microsoft.com/office/drawing/2014/main" id="{8D98F479-4D2B-4831-B2BC-E23AB291B85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88938" y="1317625"/>
            <a:ext cx="8626475" cy="5230813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>
            <a:extLst>
              <a:ext uri="{FF2B5EF4-FFF2-40B4-BE49-F238E27FC236}">
                <a16:creationId xmlns:a16="http://schemas.microsoft.com/office/drawing/2014/main" id="{1FF88A8E-BDFC-4650-89A1-E3F5BEF82D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7825" y="0"/>
            <a:ext cx="4975225" cy="1031875"/>
          </a:xfrm>
        </p:spPr>
        <p:txBody>
          <a:bodyPr/>
          <a:lstStyle/>
          <a:p>
            <a:r>
              <a:rPr lang="en-US" altLang="ru-RU" b="1">
                <a:solidFill>
                  <a:srgbClr val="000000"/>
                </a:solidFill>
                <a:latin typeface="Times New Roman" panose="02020603050405020304" pitchFamily="18" charset="0"/>
              </a:rPr>
              <a:t>www.fipi.ru</a:t>
            </a:r>
            <a:endParaRPr lang="ru-RU" altLang="ru-RU"/>
          </a:p>
        </p:txBody>
      </p:sp>
      <p:pic>
        <p:nvPicPr>
          <p:cNvPr id="23555" name="Объект 4">
            <a:extLst>
              <a:ext uri="{FF2B5EF4-FFF2-40B4-BE49-F238E27FC236}">
                <a16:creationId xmlns:a16="http://schemas.microsoft.com/office/drawing/2014/main" id="{12F546AC-319F-4F29-AABB-4474E956828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84175" y="1109663"/>
            <a:ext cx="8474075" cy="5487987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1">
            <a:extLst>
              <a:ext uri="{FF2B5EF4-FFF2-40B4-BE49-F238E27FC236}">
                <a16:creationId xmlns:a16="http://schemas.microsoft.com/office/drawing/2014/main" id="{65F63ED6-B5CB-485D-A5EB-C35EB25234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4688" y="549275"/>
            <a:ext cx="6589712" cy="1281113"/>
          </a:xfrm>
        </p:spPr>
        <p:txBody>
          <a:bodyPr/>
          <a:lstStyle/>
          <a:p>
            <a:r>
              <a:rPr lang="en-US" altLang="ru-RU"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www.fipi.ru</a:t>
            </a:r>
            <a:endParaRPr lang="ru-RU" altLang="ru-RU" sz="40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4579" name="Объект 1">
            <a:extLst>
              <a:ext uri="{FF2B5EF4-FFF2-40B4-BE49-F238E27FC236}">
                <a16:creationId xmlns:a16="http://schemas.microsoft.com/office/drawing/2014/main" id="{8F60E3EB-AC71-4171-BBB6-77C54AC459D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74650" y="1741488"/>
            <a:ext cx="8755063" cy="4492625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Объект 3">
            <a:extLst>
              <a:ext uri="{FF2B5EF4-FFF2-40B4-BE49-F238E27FC236}">
                <a16:creationId xmlns:a16="http://schemas.microsoft.com/office/drawing/2014/main" id="{1131BE82-89DC-4AD6-9E75-4B02C747C89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54188" y="187325"/>
            <a:ext cx="5502275" cy="6200775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>
            <a:extLst>
              <a:ext uri="{FF2B5EF4-FFF2-40B4-BE49-F238E27FC236}">
                <a16:creationId xmlns:a16="http://schemas.microsoft.com/office/drawing/2014/main" id="{59993F60-A13F-4023-B31F-405A11F4C4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7275" y="387350"/>
            <a:ext cx="7477125" cy="855663"/>
          </a:xfrm>
        </p:spPr>
        <p:txBody>
          <a:bodyPr/>
          <a:lstStyle/>
          <a:p>
            <a:r>
              <a:rPr lang="ru-RU" altLang="ru-RU" sz="200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2400" b="1">
                <a:solidFill>
                  <a:srgbClr val="000000"/>
                </a:solidFill>
                <a:latin typeface="Times New Roman" panose="02020603050405020304" pitchFamily="18" charset="0"/>
              </a:rPr>
              <a:t>Пояснение к проектам документов, определяющих структуру и содержание </a:t>
            </a:r>
            <a:br>
              <a:rPr lang="ru-RU" altLang="ru-RU" sz="2400" b="1">
                <a:solidFill>
                  <a:srgbClr val="000000"/>
                </a:solidFill>
                <a:latin typeface="Times New Roman" panose="02020603050405020304" pitchFamily="18" charset="0"/>
              </a:rPr>
            </a:br>
            <a:br>
              <a:rPr lang="ru-RU" altLang="ru-RU" sz="2400" b="1">
                <a:solidFill>
                  <a:srgbClr val="000000"/>
                </a:solidFill>
                <a:latin typeface="Times New Roman" panose="02020603050405020304" pitchFamily="18" charset="0"/>
              </a:rPr>
            </a:br>
            <a:br>
              <a:rPr lang="ru-RU" altLang="ru-RU" sz="2400" b="1">
                <a:solidFill>
                  <a:srgbClr val="000000"/>
                </a:solidFill>
                <a:latin typeface="Times New Roman" panose="02020603050405020304" pitchFamily="18" charset="0"/>
              </a:rPr>
            </a:br>
            <a:br>
              <a:rPr lang="ru-RU" altLang="ru-RU" sz="240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br>
              <a:rPr lang="ru-RU" altLang="ru-RU" sz="180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endParaRPr lang="ru-RU" altLang="ru-RU" sz="1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4D11572-75EF-4505-8EB1-1220B2AB14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6750" y="1589088"/>
            <a:ext cx="7810500" cy="4857750"/>
          </a:xfrm>
        </p:spPr>
        <p:txBody>
          <a:bodyPr/>
          <a:lstStyle/>
          <a:p>
            <a:pPr marL="0" indent="0" algn="just">
              <a:buFont typeface="Wingdings 3" panose="05040102010807070707" pitchFamily="18" charset="2"/>
              <a:buNone/>
              <a:defRPr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при ознакомлении с проектами документов, определяющих структуру и    содержание КИМ ОГЭ 2021 г., следует понимать, что </a:t>
            </a:r>
          </a:p>
          <a:p>
            <a:pPr marL="0" indent="0" algn="just">
              <a:buFont typeface="Wingdings 3" panose="05040102010807070707" pitchFamily="18" charset="2"/>
              <a:buNone/>
              <a:defRPr/>
            </a:pP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    в проекте демонстрационного варианта </a:t>
            </a:r>
            <a:endParaRPr lang="ru-RU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just">
              <a:defRPr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представлены конкретные примеры заданий, не исчерпывающие всего многообразия возможных формулировок заданий на каждой позиции варианта экзаменационной работы; </a:t>
            </a:r>
          </a:p>
          <a:p>
            <a:pPr algn="just">
              <a:defRPr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задания не отражают всех вопросов содержания, которые будут проверяться с помощью вариантов КИМ в 2021 г. (полный перечень вопросов, которые могут контролироваться на ОГЭ 2021 г., приведен в спецификации КИМ); </a:t>
            </a:r>
          </a:p>
          <a:p>
            <a:pPr algn="just">
              <a:defRPr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приведены обязательные для ознакомления инструкции по выполнению работы в целом, ее частей и отдельных заданий, записи ответов; </a:t>
            </a:r>
          </a:p>
          <a:p>
            <a:pPr algn="just">
              <a:defRPr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приведены критерии оценивания выполнения заданий. </a:t>
            </a:r>
          </a:p>
          <a:p>
            <a:pPr>
              <a:defRPr/>
            </a:pPr>
            <a:endParaRPr lang="ru-RU" dirty="0"/>
          </a:p>
        </p:txBody>
      </p:sp>
      <p:pic>
        <p:nvPicPr>
          <p:cNvPr id="27652" name="Рисунок 4">
            <a:extLst>
              <a:ext uri="{FF2B5EF4-FFF2-40B4-BE49-F238E27FC236}">
                <a16:creationId xmlns:a16="http://schemas.microsoft.com/office/drawing/2014/main" id="{95D3893C-9CEF-4C19-B5D1-3BE23AB6CC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150" y="608013"/>
            <a:ext cx="823913" cy="811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Рисунок 5">
            <a:extLst>
              <a:ext uri="{FF2B5EF4-FFF2-40B4-BE49-F238E27FC236}">
                <a16:creationId xmlns:a16="http://schemas.microsoft.com/office/drawing/2014/main" id="{73A47C3E-5071-4F60-B831-859D0F9E4A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25" y="779463"/>
            <a:ext cx="2841625" cy="63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Объект 3">
            <a:extLst>
              <a:ext uri="{FF2B5EF4-FFF2-40B4-BE49-F238E27FC236}">
                <a16:creationId xmlns:a16="http://schemas.microsoft.com/office/drawing/2014/main" id="{1375591A-FC7F-4B79-8615-1E264042CE4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28800" y="212725"/>
            <a:ext cx="5811838" cy="6288088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Заголовок 1">
            <a:extLst>
              <a:ext uri="{FF2B5EF4-FFF2-40B4-BE49-F238E27FC236}">
                <a16:creationId xmlns:a16="http://schemas.microsoft.com/office/drawing/2014/main" id="{645EADFA-2C8A-41B9-A5D9-B7D31F686C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623888"/>
            <a:ext cx="7620000" cy="1281112"/>
          </a:xfrm>
        </p:spPr>
        <p:txBody>
          <a:bodyPr/>
          <a:lstStyle/>
          <a:p>
            <a:br>
              <a:rPr lang="ru-RU" altLang="ru-RU" sz="1400">
                <a:latin typeface="Times New Roman" panose="02020603050405020304" pitchFamily="18" charset="0"/>
              </a:rPr>
            </a:br>
            <a:r>
              <a:rPr lang="ru-RU" altLang="ru-RU" sz="1400">
                <a:latin typeface="Times New Roman" panose="02020603050405020304" pitchFamily="18" charset="0"/>
              </a:rPr>
              <a:t> </a:t>
            </a:r>
            <a:r>
              <a:rPr lang="ru-RU" altLang="ru-RU" sz="2400" b="1">
                <a:latin typeface="Times New Roman" panose="02020603050405020304" pitchFamily="18" charset="0"/>
              </a:rPr>
              <a:t>Пояснение к проектам документов, определяющих структуру и содержание КИМ ОГЭ 2021 г.</a:t>
            </a:r>
            <a:endParaRPr lang="ru-RU" altLang="ru-RU" sz="240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96BE760-2D76-4074-85C5-6A13774BB2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2825" y="2093913"/>
            <a:ext cx="7521575" cy="3817937"/>
          </a:xfrm>
        </p:spPr>
        <p:txBody>
          <a:bodyPr/>
          <a:lstStyle/>
          <a:p>
            <a:pPr>
              <a:defRPr/>
            </a:pP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0" indent="0" algn="just">
              <a:buFont typeface="Wingdings 3" panose="05040102010807070707" pitchFamily="18" charset="2"/>
              <a:buNone/>
              <a:defRPr/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    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в проекте спецификации КИМ </a:t>
            </a:r>
            <a:endParaRPr lang="ru-RU" sz="24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just">
              <a:defRPr/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дано описание экзаменационной работы; </a:t>
            </a:r>
          </a:p>
          <a:p>
            <a:pPr algn="just">
              <a:defRPr/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приведен обобщенный план варианта КИМ, содержаний полный список тем, задания по которым могут быть представлены на каждой позиции экзаменационного варианта </a:t>
            </a:r>
          </a:p>
          <a:p>
            <a:pPr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Объект 3">
            <a:extLst>
              <a:ext uri="{FF2B5EF4-FFF2-40B4-BE49-F238E27FC236}">
                <a16:creationId xmlns:a16="http://schemas.microsoft.com/office/drawing/2014/main" id="{74D4D10A-15AC-40A2-8F76-0805CD741D9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79625" y="623888"/>
            <a:ext cx="5862638" cy="5951537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Заголовок 1">
            <a:extLst>
              <a:ext uri="{FF2B5EF4-FFF2-40B4-BE49-F238E27FC236}">
                <a16:creationId xmlns:a16="http://schemas.microsoft.com/office/drawing/2014/main" id="{B712411C-A98B-4B18-9E0B-B1E8FEC20B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5413" y="623888"/>
            <a:ext cx="7138987" cy="1281112"/>
          </a:xfrm>
        </p:spPr>
        <p:txBody>
          <a:bodyPr/>
          <a:lstStyle/>
          <a:p>
            <a:r>
              <a:rPr lang="ru-RU" altLang="ru-RU" sz="2400" b="1">
                <a:solidFill>
                  <a:srgbClr val="000000"/>
                </a:solidFill>
                <a:latin typeface="Times New Roman" panose="02020603050405020304" pitchFamily="18" charset="0"/>
              </a:rPr>
              <a:t>Информация об изменениях в КИМ ОГЭ 2021 г.</a:t>
            </a:r>
            <a:br>
              <a:rPr lang="ru-RU" altLang="ru-RU" sz="2400" b="1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altLang="ru-RU" sz="2400" b="1">
                <a:solidFill>
                  <a:srgbClr val="000000"/>
                </a:solidFill>
                <a:latin typeface="Times New Roman" panose="02020603050405020304" pitchFamily="18" charset="0"/>
              </a:rPr>
              <a:t> в сравнении с КИМ ОГЭ 2020 г.</a:t>
            </a:r>
            <a:endParaRPr lang="ru-RU" altLang="ru-RU" sz="240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6CF0126-07EA-4145-AF97-48149FF648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04950" y="1711325"/>
            <a:ext cx="7029450" cy="4905375"/>
          </a:xfrm>
        </p:spPr>
        <p:txBody>
          <a:bodyPr/>
          <a:lstStyle/>
          <a:p>
            <a:pPr marL="0" indent="0">
              <a:buFont typeface="Wingdings 3" panose="05040102010807070707" pitchFamily="18" charset="2"/>
              <a:buNone/>
              <a:defRPr/>
            </a:pP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just">
              <a:defRPr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В рамках усиления акцента на проверку применения математических знаний в различных ситуациях количество заданий уменьшилось на одно за счет объединения заданий на преобразование алгебраических (задание 13 в КИМ 2020 г.) и числовых выражений (задание 8 в КИМ 2020 г.) в одно задание на преобразование выражений на позиции 8 в КИМ 2021 г. </a:t>
            </a:r>
          </a:p>
          <a:p>
            <a:pPr algn="just">
              <a:defRPr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Задание на работу с последовательностями и прогрессиями (задание 12 в КИМ 2020 г.) заменено на задание с практическим содержанием, направленное на проверку умения применять знания о последовательностях и прогрессиях в прикладных ситуациях (задание 14 в КИМ 2021 г.). </a:t>
            </a:r>
          </a:p>
          <a:p>
            <a:pPr algn="just">
              <a:defRPr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Скорректирован порядок заданий в соответствии с тематикой и сложностью. </a:t>
            </a:r>
          </a:p>
          <a:p>
            <a:pPr algn="just">
              <a:defRPr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Максимальный первичный балл уменьшен с 32 до 31. 	</a:t>
            </a:r>
          </a:p>
          <a:p>
            <a:pPr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Объект 2">
            <a:extLst>
              <a:ext uri="{FF2B5EF4-FFF2-40B4-BE49-F238E27FC236}">
                <a16:creationId xmlns:a16="http://schemas.microsoft.com/office/drawing/2014/main" id="{7ADF286A-6B5A-4774-B159-B3419E5811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43100" y="2133600"/>
            <a:ext cx="6591300" cy="3778250"/>
          </a:xfrm>
        </p:spPr>
        <p:txBody>
          <a:bodyPr/>
          <a:lstStyle/>
          <a:p>
            <a:r>
              <a:rPr lang="ru-RU" altLang="ru-RU" sz="2000" b="1">
                <a:solidFill>
                  <a:srgbClr val="000000"/>
                </a:solidFill>
                <a:latin typeface="Times New Roman" panose="02020603050405020304" pitchFamily="18" charset="0"/>
              </a:rPr>
              <a:t>В КИМ включён блок практико-ориентированных заданий 1-5</a:t>
            </a:r>
            <a:endParaRPr lang="ru-RU" altLang="ru-RU" sz="200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ru-RU" altLang="ru-RU" sz="2400">
                <a:solidFill>
                  <a:srgbClr val="000000"/>
                </a:solidFill>
                <a:latin typeface="Times New Roman" panose="02020603050405020304" pitchFamily="18" charset="0"/>
              </a:rPr>
              <a:t>Раньше реальная математика представляла несколько разрозненных задач, теперь —это первый блок экзамена.</a:t>
            </a:r>
          </a:p>
          <a:p>
            <a:endParaRPr lang="ru-RU" altLang="ru-RU" sz="240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ru-RU" altLang="ru-RU" sz="2000" b="1">
                <a:solidFill>
                  <a:srgbClr val="000000"/>
                </a:solidFill>
                <a:latin typeface="Times New Roman" panose="02020603050405020304" pitchFamily="18" charset="0"/>
              </a:rPr>
              <a:t>Разделение на модули «Алгебра» и «Геометрия» отсутствуют.</a:t>
            </a:r>
            <a:endParaRPr lang="ru-RU" altLang="ru-RU" sz="20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Заголовок 1">
            <a:extLst>
              <a:ext uri="{FF2B5EF4-FFF2-40B4-BE49-F238E27FC236}">
                <a16:creationId xmlns:a16="http://schemas.microsoft.com/office/drawing/2014/main" id="{E4448571-1449-48B0-8D0A-854167F84B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4688" y="623888"/>
            <a:ext cx="6589712" cy="1281112"/>
          </a:xfrm>
        </p:spPr>
        <p:txBody>
          <a:bodyPr/>
          <a:lstStyle/>
          <a:p>
            <a:endParaRPr lang="ru-RU" altLang="ru-RU"/>
          </a:p>
        </p:txBody>
      </p:sp>
      <p:sp>
        <p:nvSpPr>
          <p:cNvPr id="33795" name="Объект 2">
            <a:extLst>
              <a:ext uri="{FF2B5EF4-FFF2-40B4-BE49-F238E27FC236}">
                <a16:creationId xmlns:a16="http://schemas.microsoft.com/office/drawing/2014/main" id="{58B1673D-8B38-4D39-8805-839006D952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43100" y="2133600"/>
            <a:ext cx="6591300" cy="3778250"/>
          </a:xfrm>
        </p:spPr>
        <p:txBody>
          <a:bodyPr/>
          <a:lstStyle/>
          <a:p>
            <a:pPr algn="just"/>
            <a:r>
              <a:rPr lang="ru-RU" altLang="ru-RU" b="1">
                <a:solidFill>
                  <a:srgbClr val="000000"/>
                </a:solidFill>
                <a:latin typeface="Times New Roman" panose="02020603050405020304" pitchFamily="18" charset="0"/>
              </a:rPr>
              <a:t>Блок второй части не претерпел изменения. Всё те же 6 задач: №20 -№25</a:t>
            </a:r>
            <a:r>
              <a:rPr lang="ru-RU" altLang="ru-RU">
                <a:solidFill>
                  <a:srgbClr val="000000"/>
                </a:solidFill>
                <a:latin typeface="Times New Roman" panose="02020603050405020304" pitchFamily="18" charset="0"/>
              </a:rPr>
              <a:t>(№21-№26 в ОГЭ-2019, 2020)</a:t>
            </a:r>
          </a:p>
          <a:p>
            <a:pPr algn="just"/>
            <a:r>
              <a:rPr lang="ru-RU" altLang="ru-RU">
                <a:solidFill>
                  <a:srgbClr val="000000"/>
                </a:solidFill>
                <a:latin typeface="Times New Roman" panose="02020603050405020304" pitchFamily="18" charset="0"/>
              </a:rPr>
              <a:t>№ 20 : уравнения, неравенства, их системы, действия с алгебраическими выражениями; </a:t>
            </a:r>
          </a:p>
          <a:p>
            <a:pPr algn="just"/>
            <a:r>
              <a:rPr lang="ru-RU" altLang="ru-RU">
                <a:solidFill>
                  <a:srgbClr val="000000"/>
                </a:solidFill>
                <a:latin typeface="Times New Roman" panose="02020603050405020304" pitchFamily="18" charset="0"/>
              </a:rPr>
              <a:t>№ 21: текстовая задача (движение, работа, сплавы, смеси); </a:t>
            </a:r>
          </a:p>
          <a:p>
            <a:pPr algn="just"/>
            <a:r>
              <a:rPr lang="ru-RU" altLang="ru-RU">
                <a:solidFill>
                  <a:srgbClr val="000000"/>
                </a:solidFill>
                <a:latin typeface="Times New Roman" panose="02020603050405020304" pitchFamily="18" charset="0"/>
              </a:rPr>
              <a:t>№ 22: задача на построение графика функции;</a:t>
            </a:r>
          </a:p>
          <a:p>
            <a:pPr algn="just"/>
            <a:r>
              <a:rPr lang="ru-RU" altLang="ru-RU">
                <a:solidFill>
                  <a:srgbClr val="000000"/>
                </a:solidFill>
                <a:latin typeface="Times New Roman" panose="02020603050405020304" pitchFamily="18" charset="0"/>
              </a:rPr>
              <a:t>№ 23:  геометрическая задача на вычисление геометрических величин;</a:t>
            </a:r>
          </a:p>
          <a:p>
            <a:pPr algn="just"/>
            <a:r>
              <a:rPr lang="ru-RU" altLang="ru-RU">
                <a:solidFill>
                  <a:srgbClr val="000000"/>
                </a:solidFill>
                <a:latin typeface="Times New Roman" panose="02020603050405020304" pitchFamily="18" charset="0"/>
              </a:rPr>
              <a:t>№24: </a:t>
            </a:r>
            <a:r>
              <a:rPr lang="ru-RU" altLang="ru-RU">
                <a:solidFill>
                  <a:schemeClr val="tx1"/>
                </a:solidFill>
                <a:latin typeface="Times New Roman" panose="02020603050405020304" pitchFamily="18" charset="0"/>
              </a:rPr>
              <a:t>геометрическая задача на доказательство</a:t>
            </a:r>
            <a:r>
              <a:rPr lang="ru-RU" altLang="ru-RU">
                <a:solidFill>
                  <a:srgbClr val="000000"/>
                </a:solidFill>
                <a:latin typeface="Times New Roman" panose="02020603050405020304" pitchFamily="18" charset="0"/>
              </a:rPr>
              <a:t>;</a:t>
            </a:r>
          </a:p>
          <a:p>
            <a:pPr algn="just"/>
            <a:r>
              <a:rPr lang="ru-RU" altLang="ru-RU">
                <a:solidFill>
                  <a:srgbClr val="000000"/>
                </a:solidFill>
                <a:latin typeface="Times New Roman" panose="02020603050405020304" pitchFamily="18" charset="0"/>
              </a:rPr>
              <a:t>№25:  геометрическая задача на вычисление геометрических величин (высокий уровень сложности)</a:t>
            </a:r>
            <a:endParaRPr lang="ru-RU" altLang="ru-RU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Заголовок 1">
            <a:extLst>
              <a:ext uri="{FF2B5EF4-FFF2-40B4-BE49-F238E27FC236}">
                <a16:creationId xmlns:a16="http://schemas.microsoft.com/office/drawing/2014/main" id="{66225F8A-B90E-41C1-8A53-7309F17441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6825" y="623888"/>
            <a:ext cx="7267575" cy="709612"/>
          </a:xfrm>
        </p:spPr>
        <p:txBody>
          <a:bodyPr/>
          <a:lstStyle/>
          <a:p>
            <a:pPr algn="ctr"/>
            <a: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№ 20</a:t>
            </a:r>
          </a:p>
        </p:txBody>
      </p:sp>
      <p:sp>
        <p:nvSpPr>
          <p:cNvPr id="34819" name="Объект 2">
            <a:extLst>
              <a:ext uri="{FF2B5EF4-FFF2-40B4-BE49-F238E27FC236}">
                <a16:creationId xmlns:a16="http://schemas.microsoft.com/office/drawing/2014/main" id="{0C9E56D0-DFEE-45C4-9606-71D2C032B8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963" y="1501775"/>
            <a:ext cx="8339137" cy="4433888"/>
          </a:xfrm>
        </p:spPr>
        <p:txBody>
          <a:bodyPr/>
          <a:lstStyle/>
          <a:p>
            <a:pPr algn="just"/>
            <a:r>
              <a:rPr lang="ru-RU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altLang="ru-RU" sz="2200">
                <a:latin typeface="Times New Roman" panose="02020603050405020304" pitchFamily="18" charset="0"/>
                <a:cs typeface="Times New Roman" panose="02020603050405020304" pitchFamily="18" charset="0"/>
              </a:rPr>
              <a:t>В этом задании необходимо решить уравнение или неравенство, преобразовать алгебраическое выражение. </a:t>
            </a:r>
          </a:p>
          <a:p>
            <a:pPr algn="just"/>
            <a:r>
              <a:rPr lang="ru-RU" altLang="ru-RU" sz="2200">
                <a:latin typeface="Times New Roman" panose="02020603050405020304" pitchFamily="18" charset="0"/>
                <a:cs typeface="Times New Roman" panose="02020603050405020304" pitchFamily="18" charset="0"/>
              </a:rPr>
              <a:t>      При решении рациональных и дробно-рациональных уравнений, а также уравнений высших степе-ней необходимо обращать внимание на возможность потери решения  (при сокращении на выражение, которое может быть равным нулю) или получение посторонних решений (которые обнуляют знаменатель или обращают исходное уравнение в выражение , не имеющие смысла).                </a:t>
            </a:r>
          </a:p>
          <a:p>
            <a:pPr algn="just"/>
            <a:r>
              <a:rPr lang="ru-RU" altLang="ru-RU" sz="2200">
                <a:latin typeface="Times New Roman" panose="02020603050405020304" pitchFamily="18" charset="0"/>
                <a:cs typeface="Times New Roman" panose="02020603050405020304" pitchFamily="18" charset="0"/>
              </a:rPr>
              <a:t>      При решении неравенств надо помнить, что при умножении нера-венства на отрицательное выражение оно изменяет знак. Зачастую школьники либо просто не обращают внимание на знак величины, на которую умножают неравенство на выражение, содержащее переменную.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Заголовок 1">
            <a:extLst>
              <a:ext uri="{FF2B5EF4-FFF2-40B4-BE49-F238E27FC236}">
                <a16:creationId xmlns:a16="http://schemas.microsoft.com/office/drawing/2014/main" id="{0AAC6EFC-61E8-4517-A1E7-5F79545EAB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4688" y="623888"/>
            <a:ext cx="6589712" cy="768350"/>
          </a:xfrm>
        </p:spPr>
        <p:txBody>
          <a:bodyPr/>
          <a:lstStyle/>
          <a:p>
            <a:pPr algn="ctr"/>
            <a: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№ 21</a:t>
            </a:r>
            <a:endParaRPr lang="ru-RU" altLang="ru-RU"/>
          </a:p>
        </p:txBody>
      </p:sp>
      <p:sp>
        <p:nvSpPr>
          <p:cNvPr id="35843" name="Объект 6">
            <a:extLst>
              <a:ext uri="{FF2B5EF4-FFF2-40B4-BE49-F238E27FC236}">
                <a16:creationId xmlns:a16="http://schemas.microsoft.com/office/drawing/2014/main" id="{5574FC78-29E7-41C0-AB85-2B85A40CFF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6913" y="1392238"/>
            <a:ext cx="7935912" cy="4841875"/>
          </a:xfrm>
        </p:spPr>
        <p:txBody>
          <a:bodyPr/>
          <a:lstStyle/>
          <a:p>
            <a:pPr algn="just"/>
            <a:r>
              <a:rPr lang="ru-RU" altLang="ru-RU" sz="24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Это текстовая задача, как правило, на «движение», «работу», «концентрации растворов» или «смеси и спла-вы». Для ее решения необходимо составить уравнение или систему уравнений.</a:t>
            </a:r>
          </a:p>
          <a:p>
            <a:pPr algn="just"/>
            <a:r>
              <a:rPr lang="ru-RU" altLang="ru-RU" sz="24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Для наглядности рекомендуется заполнять таблицу, в которую вносятся известные по условию величины, выбранная переменная или переменные, после чего в пустые клетки вписываются соответствующие   им величины, выраженные через введенные переменные, и только потом приступать к составлению математи-ческой модели.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Заголовок 1">
            <a:extLst>
              <a:ext uri="{FF2B5EF4-FFF2-40B4-BE49-F238E27FC236}">
                <a16:creationId xmlns:a16="http://schemas.microsoft.com/office/drawing/2014/main" id="{198DF0C2-19E2-41C1-916A-91F07F4D53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4163" y="285750"/>
            <a:ext cx="6589712" cy="660400"/>
          </a:xfrm>
        </p:spPr>
        <p:txBody>
          <a:bodyPr/>
          <a:lstStyle/>
          <a:p>
            <a:pPr algn="ctr"/>
            <a: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№ 22</a:t>
            </a:r>
            <a:endParaRPr lang="ru-RU" altLang="ru-RU"/>
          </a:p>
        </p:txBody>
      </p:sp>
      <p:sp>
        <p:nvSpPr>
          <p:cNvPr id="36867" name="Объект 2">
            <a:extLst>
              <a:ext uri="{FF2B5EF4-FFF2-40B4-BE49-F238E27FC236}">
                <a16:creationId xmlns:a16="http://schemas.microsoft.com/office/drawing/2014/main" id="{8156D48A-ABF9-4AAD-A3FE-B5D67CF3DB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1863" y="1182688"/>
            <a:ext cx="7834312" cy="4729162"/>
          </a:xfrm>
        </p:spPr>
        <p:txBody>
          <a:bodyPr/>
          <a:lstStyle/>
          <a:p>
            <a:r>
              <a:rPr lang="ru-RU" altLang="ru-RU" sz="24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Построение графика функции. Для правильного выполнения этого задания необходимо знать свойства следующих функций: линейная, квадратичная, либо функция, описывающая обратно пропорциональную зависимость. Также необходимо уметь строить графики этих функций, знать правила преобразования графиков. </a:t>
            </a:r>
          </a:p>
          <a:p>
            <a:r>
              <a:rPr lang="ru-RU" altLang="ru-RU" sz="24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Очень часто встречаются задания, в которых формулу, задающую исходную функцию, можно преобразовать, после чего она значительно упрощается. Здесь необходимо помнить, что область определения исходной и получившейся функции могут не совпадать.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Заголовок 1">
            <a:extLst>
              <a:ext uri="{FF2B5EF4-FFF2-40B4-BE49-F238E27FC236}">
                <a16:creationId xmlns:a16="http://schemas.microsoft.com/office/drawing/2014/main" id="{BBD3CD14-CF40-43F6-90EF-2B314848E8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5225" y="396875"/>
            <a:ext cx="6589713" cy="701675"/>
          </a:xfrm>
        </p:spPr>
        <p:txBody>
          <a:bodyPr/>
          <a:lstStyle/>
          <a:p>
            <a:pPr algn="ctr"/>
            <a: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№ 23</a:t>
            </a:r>
            <a:endParaRPr lang="ru-RU" altLang="ru-RU"/>
          </a:p>
        </p:txBody>
      </p:sp>
      <p:sp>
        <p:nvSpPr>
          <p:cNvPr id="37891" name="Объект 2">
            <a:extLst>
              <a:ext uri="{FF2B5EF4-FFF2-40B4-BE49-F238E27FC236}">
                <a16:creationId xmlns:a16="http://schemas.microsoft.com/office/drawing/2014/main" id="{25F12738-6851-475F-8234-603AE65BB8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5200" y="1836738"/>
            <a:ext cx="7569200" cy="4075112"/>
          </a:xfrm>
        </p:spPr>
        <p:txBody>
          <a:bodyPr/>
          <a:lstStyle/>
          <a:p>
            <a:r>
              <a:rPr lang="ru-RU" altLang="ru-RU" sz="24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Геометрическая задача вычислительного харак-тера. </a:t>
            </a:r>
          </a:p>
          <a:p>
            <a:pPr algn="just"/>
            <a:r>
              <a:rPr lang="ru-RU" altLang="ru-RU" sz="24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Школьник должен решить планиметрическую задачу, применяя различные теоретические знания из курса геометрии.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Заголовок 1">
            <a:extLst>
              <a:ext uri="{FF2B5EF4-FFF2-40B4-BE49-F238E27FC236}">
                <a16:creationId xmlns:a16="http://schemas.microsoft.com/office/drawing/2014/main" id="{A348632E-A056-484E-8611-9FC1CA686B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4688" y="623888"/>
            <a:ext cx="6589712" cy="1281112"/>
          </a:xfrm>
        </p:spPr>
        <p:txBody>
          <a:bodyPr/>
          <a:lstStyle/>
          <a:p>
            <a:pPr algn="ctr"/>
            <a: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№ 24</a:t>
            </a:r>
            <a:endParaRPr lang="ru-RU" altLang="ru-RU"/>
          </a:p>
        </p:txBody>
      </p:sp>
      <p:sp>
        <p:nvSpPr>
          <p:cNvPr id="38915" name="Объект 2">
            <a:extLst>
              <a:ext uri="{FF2B5EF4-FFF2-40B4-BE49-F238E27FC236}">
                <a16:creationId xmlns:a16="http://schemas.microsoft.com/office/drawing/2014/main" id="{940DC87F-73EC-4810-A897-F786E16AC1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0600" y="1803400"/>
            <a:ext cx="7716838" cy="3263900"/>
          </a:xfrm>
        </p:spPr>
        <p:txBody>
          <a:bodyPr/>
          <a:lstStyle/>
          <a:p>
            <a:pPr algn="just"/>
            <a:r>
              <a:rPr lang="ru-RU" altLang="ru-RU" sz="24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Геометрическая задача на доказательство с использованием стандартных приемов. </a:t>
            </a:r>
          </a:p>
          <a:p>
            <a:pPr algn="just"/>
            <a:r>
              <a:rPr lang="ru-RU" altLang="ru-RU" sz="24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Здесь надо обратить внимание на умение математически грамотно и ясно записать решения, приведя все необходимые обоснования и пояснения.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Заголовок 1">
            <a:extLst>
              <a:ext uri="{FF2B5EF4-FFF2-40B4-BE49-F238E27FC236}">
                <a16:creationId xmlns:a16="http://schemas.microsoft.com/office/drawing/2014/main" id="{B0E665F5-410E-4F47-96B8-A537A35076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4688" y="623888"/>
            <a:ext cx="6589712" cy="719137"/>
          </a:xfrm>
        </p:spPr>
        <p:txBody>
          <a:bodyPr/>
          <a:lstStyle/>
          <a:p>
            <a:pPr algn="ctr"/>
            <a: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№ 25</a:t>
            </a:r>
            <a:endParaRPr lang="ru-RU" altLang="ru-RU"/>
          </a:p>
        </p:txBody>
      </p:sp>
      <p:sp>
        <p:nvSpPr>
          <p:cNvPr id="39939" name="Объект 2">
            <a:extLst>
              <a:ext uri="{FF2B5EF4-FFF2-40B4-BE49-F238E27FC236}">
                <a16:creationId xmlns:a16="http://schemas.microsoft.com/office/drawing/2014/main" id="{7BCA6939-ECFD-4554-8D3A-F7BC315C81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06475" y="1744663"/>
            <a:ext cx="7527925" cy="4167187"/>
          </a:xfrm>
        </p:spPr>
        <p:txBody>
          <a:bodyPr/>
          <a:lstStyle/>
          <a:p>
            <a:r>
              <a:rPr lang="ru-RU" altLang="ru-RU" sz="24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Для решения этой задачи школьникам нужно владеть широким спектром приемов и способов рассуждений. </a:t>
            </a:r>
          </a:p>
          <a:p>
            <a:r>
              <a:rPr lang="ru-RU" altLang="ru-RU" sz="24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Здесь возможно потребуются и дополнительные построения, и знание утверждений, не так часто используемых в школьном курсе. Например, теорема об угле между касательной и хордой; теорема о секу-щих и касательной; свойства высоты прямоугольного треугольника, опущенной из прямого угла; свойства биссектрис, медиан, высот треугольника; теорема Чевы; теорема Менелая.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Заголовок 1">
            <a:extLst>
              <a:ext uri="{FF2B5EF4-FFF2-40B4-BE49-F238E27FC236}">
                <a16:creationId xmlns:a16="http://schemas.microsoft.com/office/drawing/2014/main" id="{928E447E-E394-4B4D-A393-EB639FBB4B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9463" y="623888"/>
            <a:ext cx="8004175" cy="1281112"/>
          </a:xfrm>
        </p:spPr>
        <p:txBody>
          <a:bodyPr/>
          <a:lstStyle/>
          <a:p>
            <a:pPr algn="ctr"/>
            <a:r>
              <a:rPr lang="ru-RU" altLang="ru-RU" sz="2800" b="1">
                <a:latin typeface="TimesNewRomanPSMT"/>
              </a:rPr>
              <a:t>Продолжительность </a:t>
            </a:r>
            <a:br>
              <a:rPr lang="ru-RU" altLang="ru-RU" sz="2800" b="1">
                <a:latin typeface="TimesNewRomanPSMT"/>
              </a:rPr>
            </a:br>
            <a:r>
              <a:rPr lang="ru-RU" altLang="ru-RU" sz="2800" b="1">
                <a:latin typeface="TimesNewRomanPSMT"/>
              </a:rPr>
              <a:t>основного  государственного экзамена</a:t>
            </a:r>
            <a:br>
              <a:rPr lang="ru-RU" altLang="ru-RU" sz="2800" b="1">
                <a:latin typeface="TimesNewRomanPSMT"/>
              </a:rPr>
            </a:br>
            <a:r>
              <a:rPr lang="ru-RU" altLang="ru-RU" sz="2800" b="1">
                <a:latin typeface="TimesNewRomanPSMT"/>
              </a:rPr>
              <a:t> по математике</a:t>
            </a:r>
            <a:endParaRPr lang="ru-RU" altLang="ru-RU" sz="2800">
              <a:latin typeface="TimesNewRomanPSMT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0489473-A455-4BA6-8375-FA28A4E130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8550" y="1905000"/>
            <a:ext cx="7435850" cy="4016375"/>
          </a:xfrm>
        </p:spPr>
        <p:txBody>
          <a:bodyPr/>
          <a:lstStyle/>
          <a:p>
            <a:pPr>
              <a:defRPr/>
            </a:pPr>
            <a:endParaRPr lang="ru-RU" sz="20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defRPr/>
            </a:pP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Математика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	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3 часа 55 минут (235 минут)</a:t>
            </a: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0" indent="0">
              <a:buFont typeface="Wingdings 3" panose="05040102010807070707" pitchFamily="18" charset="2"/>
              <a:buNone/>
              <a:defRPr/>
            </a:pP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defRPr/>
            </a:pP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(основание: приказ Министерства образования и науки от 22.01.2013г. № 26)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</a:p>
          <a:p>
            <a:pPr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Заголовок 1">
            <a:extLst>
              <a:ext uri="{FF2B5EF4-FFF2-40B4-BE49-F238E27FC236}">
                <a16:creationId xmlns:a16="http://schemas.microsoft.com/office/drawing/2014/main" id="{CF5C90CC-D2AC-494E-A2B8-3386866A95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9125" y="334963"/>
            <a:ext cx="8131175" cy="1570037"/>
          </a:xfrm>
        </p:spPr>
        <p:txBody>
          <a:bodyPr/>
          <a:lstStyle/>
          <a:p>
            <a:pPr indent="254000" algn="just">
              <a:spcAft>
                <a:spcPts val="2900"/>
              </a:spcAft>
            </a:pPr>
            <a:r>
              <a:rPr lang="ru-RU" altLang="ru-RU" sz="20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Рекомендации по определению минимального количества первичных баллов основного государственного экзамена (ОГЭ), подтверждающих освоение обучающимися образовательных программ основного общего образования в соответствии с требованиями федерального государственного образовательного стандарта основного общего образования в 2021 году</a:t>
            </a:r>
            <a:br>
              <a:rPr lang="ru-RU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 sz="2000"/>
          </a:p>
        </p:txBody>
      </p:sp>
      <p:sp>
        <p:nvSpPr>
          <p:cNvPr id="41987" name="Объект 2">
            <a:extLst>
              <a:ext uri="{FF2B5EF4-FFF2-40B4-BE49-F238E27FC236}">
                <a16:creationId xmlns:a16="http://schemas.microsoft.com/office/drawing/2014/main" id="{65FD3662-D921-42A4-92FC-A5634D7D74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2275" y="2025650"/>
            <a:ext cx="8416925" cy="4208463"/>
          </a:xfrm>
        </p:spPr>
        <p:txBody>
          <a:bodyPr/>
          <a:lstStyle/>
          <a:p>
            <a:pPr indent="0" algn="just">
              <a:spcAft>
                <a:spcPts val="2900"/>
              </a:spcAft>
              <a:buFont typeface="Wingdings 3" panose="05040102010807070707" pitchFamily="18" charset="2"/>
              <a:buNone/>
            </a:pPr>
            <a:endParaRPr lang="ru-RU" altLang="ru-RU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just">
              <a:spcAft>
                <a:spcPts val="2900"/>
              </a:spcAft>
              <a:buFont typeface="Wingdings 3" panose="05040102010807070707" pitchFamily="18" charset="2"/>
              <a:buNone/>
            </a:pPr>
            <a:r>
              <a:rPr lang="ru-RU" altLang="ru-RU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Минимальной отметкой по пятибалльной системе оценивания, подтверждающей освоение обучающимися образовательных программ основного общего образованияв соответствии с требованиями федерального государственного образовательного стандарта основного общего образования, является отметка «3».</a:t>
            </a:r>
          </a:p>
          <a:p>
            <a:pPr indent="0" algn="just">
              <a:spcAft>
                <a:spcPts val="2900"/>
              </a:spcAft>
              <a:buFont typeface="Wingdings 3" panose="05040102010807070707" pitchFamily="18" charset="2"/>
              <a:buNone/>
            </a:pPr>
            <a:r>
              <a:rPr lang="ru-RU" altLang="ru-RU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altLang="ru-RU" sz="20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Приложение к письму Рособрнадзора от19.02.2021г. № 05-20</a:t>
            </a:r>
            <a:r>
              <a:rPr lang="ru-RU" altLang="ru-RU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indent="0" algn="just">
              <a:spcAft>
                <a:spcPts val="2900"/>
              </a:spcAft>
              <a:buFont typeface="Wingdings 3" panose="05040102010807070707" pitchFamily="18" charset="2"/>
              <a:buNone/>
            </a:pPr>
            <a:endParaRPr lang="ru-RU" alt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just"/>
            <a:endParaRPr lang="ru-RU" altLang="ru-RU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Заголовок 1">
            <a:extLst>
              <a:ext uri="{FF2B5EF4-FFF2-40B4-BE49-F238E27FC236}">
                <a16:creationId xmlns:a16="http://schemas.microsoft.com/office/drawing/2014/main" id="{A7F837E8-8A3B-4148-A442-4D12F25C40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850" y="274638"/>
            <a:ext cx="8555038" cy="1630362"/>
          </a:xfrm>
        </p:spPr>
        <p:txBody>
          <a:bodyPr/>
          <a:lstStyle/>
          <a:p>
            <a:pPr indent="571500" algn="just"/>
            <a:r>
              <a:rPr lang="ru-RU" altLang="ru-RU" sz="20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Минимальные первичные баллы, подтверждающие освоение обучающимися образовательных программ основного общего образова-ния в соответствии с требованиями федерального государственного образовательного стандарта основного общего образования, соответ-свующие отметке «3» по пятибалльной системе оценивания</a:t>
            </a:r>
            <a:br>
              <a:rPr lang="ru-RU" altLang="ru-RU" sz="20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 sz="2000"/>
          </a:p>
        </p:txBody>
      </p:sp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id="{744E4EBE-D5D9-42A0-B0E8-E7299AF7837E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09600" y="2543175"/>
          <a:ext cx="8269288" cy="3022600"/>
        </p:xfrm>
        <a:graphic>
          <a:graphicData uri="http://schemas.openxmlformats.org/drawingml/2006/table">
            <a:tbl>
              <a:tblPr/>
              <a:tblGrid>
                <a:gridCol w="1949042">
                  <a:extLst>
                    <a:ext uri="{9D8B030D-6E8A-4147-A177-3AD203B41FA5}">
                      <a16:colId xmlns:a16="http://schemas.microsoft.com/office/drawing/2014/main" val="3295469843"/>
                    </a:ext>
                  </a:extLst>
                </a:gridCol>
                <a:gridCol w="3334158">
                  <a:extLst>
                    <a:ext uri="{9D8B030D-6E8A-4147-A177-3AD203B41FA5}">
                      <a16:colId xmlns:a16="http://schemas.microsoft.com/office/drawing/2014/main" val="652763693"/>
                    </a:ext>
                  </a:extLst>
                </a:gridCol>
                <a:gridCol w="2986088">
                  <a:extLst>
                    <a:ext uri="{9D8B030D-6E8A-4147-A177-3AD203B41FA5}">
                      <a16:colId xmlns:a16="http://schemas.microsoft.com/office/drawing/2014/main" val="2890709112"/>
                    </a:ext>
                  </a:extLst>
                </a:gridCol>
              </a:tblGrid>
              <a:tr h="1376363">
                <a:tc>
                  <a:txBody>
                    <a:bodyPr/>
                    <a:lstStyle>
                      <a:lvl1pPr indent="2540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25400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5400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Учебный предмет</a:t>
                      </a:r>
                      <a:endParaRPr kumimoji="0" lang="ru-RU" altLang="ru-RU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indent="2540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25400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Минимальное количество первичных баллов, (</a:t>
                      </a:r>
                      <a:r>
                        <a:rPr kumimoji="0" lang="ru-RU" altLang="ru-RU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соответ-ствующие</a:t>
                      </a: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минимальной</a:t>
                      </a:r>
                      <a:b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отметке «3»)</a:t>
                      </a:r>
                      <a:endParaRPr kumimoji="0" lang="ru-RU" altLang="ru-RU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indent="2540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254000" algn="ctr" defTabSz="4572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54000" algn="ctr" defTabSz="4572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Дополнительные условия получения отметки «3»</a:t>
                      </a:r>
                      <a:endParaRPr kumimoji="0" lang="ru-RU" altLang="ru-RU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8863619"/>
                  </a:ext>
                </a:extLst>
              </a:tr>
              <a:tr h="1646237">
                <a:tc>
                  <a:txBody>
                    <a:bodyPr/>
                    <a:lstStyle>
                      <a:lvl1pPr indent="2540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25400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  <a:endParaRPr kumimoji="0" lang="ru-RU" altLang="ru-RU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indent="2540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25400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kumimoji="0" lang="ru-RU" altLang="ru-RU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50800" indent="2540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50800" marR="0" lvl="0" indent="25400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 менее 2 баллов из 8 получено за выполнение заданий по геометрии</a:t>
                      </a:r>
                      <a:endParaRPr kumimoji="0" lang="ru-RU" alt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46431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Заголовок 1">
            <a:extLst>
              <a:ext uri="{FF2B5EF4-FFF2-40B4-BE49-F238E27FC236}">
                <a16:creationId xmlns:a16="http://schemas.microsoft.com/office/drawing/2014/main" id="{C5033CA4-7B9C-47BB-8CDD-56006F6810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0700" y="215900"/>
            <a:ext cx="8013700" cy="1058863"/>
          </a:xfrm>
        </p:spPr>
        <p:txBody>
          <a:bodyPr/>
          <a:lstStyle/>
          <a:p>
            <a:pPr algn="just"/>
            <a:r>
              <a:rPr lang="ru-RU" altLang="ru-RU" sz="2100" b="1"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Рекомендации по переводу суммы первичных баллов за экза-менационные работы основного государственного экзамена (ОГЭ) в пятибалльную систему оценивания в 2021 году</a:t>
            </a:r>
          </a:p>
        </p:txBody>
      </p:sp>
      <p:sp>
        <p:nvSpPr>
          <p:cNvPr id="44035" name="Объект 2">
            <a:extLst>
              <a:ext uri="{FF2B5EF4-FFF2-40B4-BE49-F238E27FC236}">
                <a16:creationId xmlns:a16="http://schemas.microsoft.com/office/drawing/2014/main" id="{A92611DB-3F49-4D6C-92AD-A17DB27C31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700" y="1681163"/>
            <a:ext cx="8013700" cy="4719637"/>
          </a:xfrm>
        </p:spPr>
        <p:txBody>
          <a:bodyPr/>
          <a:lstStyle/>
          <a:p>
            <a:pPr indent="469900" algn="just"/>
            <a:r>
              <a:rPr lang="ru-RU" altLang="ru-RU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Максимальное количество первичных баллов, которое может получить участник ОГЭ за выполнение всей экзаменационной работы, - 31 балл.</a:t>
            </a:r>
            <a:endParaRPr lang="ru-RU" alt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9900" algn="just"/>
            <a:r>
              <a:rPr lang="ru-RU" altLang="ru-RU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Минимальное количество первичных баллов по математике, подтверждающее освоение обучающимися образовательных программ основного общего образования в соответствии с требованиями федерального государственного образовательного стандарта</a:t>
            </a:r>
            <a:br>
              <a:rPr lang="ru-RU" altLang="ru-RU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основного общего образования - 8 первичных баллов, набранных в сумме за выполнение заданий по алгебре и геометрии, при условии, что из них не менее 2 баллов получено за выполнение заданий по геометрии (задания 15-19, 23-25).</a:t>
            </a:r>
            <a:endParaRPr lang="ru-RU" alt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9900"/>
            <a:r>
              <a:rPr lang="ru-RU" altLang="ru-RU">
                <a:solidFill>
                  <a:srgbClr val="000000"/>
                </a:solidFill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Отметки «4» и «5» по пятибалльной системе оценивания выставляются</a:t>
            </a:r>
            <a:br>
              <a:rPr lang="ru-RU" altLang="ru-RU">
                <a:solidFill>
                  <a:srgbClr val="000000"/>
                </a:solidFill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</a:br>
            <a:r>
              <a:rPr lang="ru-RU" altLang="ru-RU">
                <a:solidFill>
                  <a:srgbClr val="000000"/>
                </a:solidFill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при получении суммарного первичного балла за экзаменационную работу, указанного в таблице, при условии, что из них не менее 2 баллов получено за выполнение заданий по геометрии (задания 15-19, 23-25).</a:t>
            </a:r>
            <a:endParaRPr lang="ru-RU" alt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Заголовок 1">
            <a:extLst>
              <a:ext uri="{FF2B5EF4-FFF2-40B4-BE49-F238E27FC236}">
                <a16:creationId xmlns:a16="http://schemas.microsoft.com/office/drawing/2014/main" id="{C04EB675-C8F3-4E92-B612-ADC6278CC5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900" y="215900"/>
            <a:ext cx="8253413" cy="1179513"/>
          </a:xfrm>
        </p:spPr>
        <p:txBody>
          <a:bodyPr/>
          <a:lstStyle/>
          <a:p>
            <a:pPr indent="254000" algn="ctr">
              <a:spcAft>
                <a:spcPts val="1400"/>
              </a:spcAft>
            </a:pPr>
            <a:r>
              <a:rPr lang="ru-RU" altLang="ru-RU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Шкала перевода суммарного первичного балла за выполнение экзаменационной работы в отметку по пятибалльной системе оценивания</a:t>
            </a:r>
            <a:b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 sz="2400"/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DF2E8A77-8E30-4C41-9358-F61D1EB80459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58813" y="1543050"/>
          <a:ext cx="8064500" cy="3405188"/>
        </p:xfrm>
        <a:graphic>
          <a:graphicData uri="http://schemas.openxmlformats.org/drawingml/2006/table">
            <a:tbl>
              <a:tblPr/>
              <a:tblGrid>
                <a:gridCol w="1941774">
                  <a:extLst>
                    <a:ext uri="{9D8B030D-6E8A-4147-A177-3AD203B41FA5}">
                      <a16:colId xmlns:a16="http://schemas.microsoft.com/office/drawing/2014/main" val="447668949"/>
                    </a:ext>
                  </a:extLst>
                </a:gridCol>
                <a:gridCol w="1312601">
                  <a:extLst>
                    <a:ext uri="{9D8B030D-6E8A-4147-A177-3AD203B41FA5}">
                      <a16:colId xmlns:a16="http://schemas.microsoft.com/office/drawing/2014/main" val="1186675876"/>
                    </a:ext>
                  </a:extLst>
                </a:gridCol>
                <a:gridCol w="1592262">
                  <a:extLst>
                    <a:ext uri="{9D8B030D-6E8A-4147-A177-3AD203B41FA5}">
                      <a16:colId xmlns:a16="http://schemas.microsoft.com/office/drawing/2014/main" val="1213813797"/>
                    </a:ext>
                  </a:extLst>
                </a:gridCol>
                <a:gridCol w="1671638">
                  <a:extLst>
                    <a:ext uri="{9D8B030D-6E8A-4147-A177-3AD203B41FA5}">
                      <a16:colId xmlns:a16="http://schemas.microsoft.com/office/drawing/2014/main" val="2714213934"/>
                    </a:ext>
                  </a:extLst>
                </a:gridCol>
                <a:gridCol w="1546225">
                  <a:extLst>
                    <a:ext uri="{9D8B030D-6E8A-4147-A177-3AD203B41FA5}">
                      <a16:colId xmlns:a16="http://schemas.microsoft.com/office/drawing/2014/main" val="4099217520"/>
                    </a:ext>
                  </a:extLst>
                </a:gridCol>
              </a:tblGrid>
              <a:tr h="1097280">
                <a:tc>
                  <a:txBody>
                    <a:bodyPr/>
                    <a:lstStyle>
                      <a:lvl1pPr indent="2540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25400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Отметка по пятибалльной</a:t>
                      </a:r>
                      <a:br>
                        <a:rPr kumimoji="0" lang="ru-RU" alt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ru-RU" alt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системе оценивания</a:t>
                      </a:r>
                      <a:endParaRPr kumimoji="0" lang="ru-RU" altLang="ru-RU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indent="2540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25400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5400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5400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«2»</a:t>
                      </a:r>
                      <a:endParaRPr kumimoji="0" lang="ru-RU" altLang="ru-RU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indent="2540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25400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5400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5400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</a:t>
                      </a: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ru-RU" altLang="ru-RU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kumimoji="0" lang="ru-RU" altLang="ru-RU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indent="2540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25400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5400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5400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«4»</a:t>
                      </a:r>
                      <a:endParaRPr kumimoji="0" lang="ru-RU" altLang="ru-RU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indent="2540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25400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5400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5400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«5»</a:t>
                      </a:r>
                      <a:endParaRPr kumimoji="0" lang="ru-RU" altLang="ru-RU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5360640"/>
                  </a:ext>
                </a:extLst>
              </a:tr>
              <a:tr h="2307908">
                <a:tc>
                  <a:txBody>
                    <a:bodyPr/>
                    <a:lstStyle>
                      <a:lvl1pPr indent="2540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25400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Суммарный первичный балл</a:t>
                      </a:r>
                      <a:br>
                        <a:rPr kumimoji="0" lang="ru-RU" alt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ru-RU" alt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работу в целом</a:t>
                      </a:r>
                      <a:endParaRPr kumimoji="0" lang="ru-RU" altLang="ru-RU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indent="2540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25400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0-7</a:t>
                      </a:r>
                      <a:endParaRPr kumimoji="0" lang="ru-RU" alt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indent="2540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25400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8-14,</a:t>
                      </a:r>
                      <a:b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 менее 2</a:t>
                      </a:r>
                      <a:b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баллов</a:t>
                      </a:r>
                      <a:b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получено за</a:t>
                      </a:r>
                      <a:b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выполнение</a:t>
                      </a:r>
                      <a:b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заданий</a:t>
                      </a:r>
                      <a:b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геометрии</a:t>
                      </a:r>
                      <a:endParaRPr kumimoji="0" lang="ru-RU" altLang="ru-RU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indent="2540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25400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15-21, не</a:t>
                      </a:r>
                      <a:b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менее 2</a:t>
                      </a:r>
                      <a:b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баллов</a:t>
                      </a:r>
                      <a:b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получено за</a:t>
                      </a:r>
                      <a:b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выполнение</a:t>
                      </a:r>
                      <a:b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заданий</a:t>
                      </a:r>
                      <a:b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геометрии</a:t>
                      </a:r>
                      <a:endParaRPr kumimoji="0" lang="ru-RU" altLang="ru-RU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indent="2540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25400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22-31, не</a:t>
                      </a:r>
                      <a:b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менее 2</a:t>
                      </a:r>
                      <a:b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баллов</a:t>
                      </a:r>
                      <a:b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получено за</a:t>
                      </a:r>
                      <a:b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выполнение</a:t>
                      </a:r>
                      <a:b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заданий</a:t>
                      </a:r>
                      <a:b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геометрии</a:t>
                      </a:r>
                      <a:endParaRPr kumimoji="0" lang="ru-RU" alt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841775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Объект 2">
            <a:extLst>
              <a:ext uri="{FF2B5EF4-FFF2-40B4-BE49-F238E27FC236}">
                <a16:creationId xmlns:a16="http://schemas.microsoft.com/office/drawing/2014/main" id="{047250FD-70BA-430F-BC99-E51D665DBE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7075" y="2133600"/>
            <a:ext cx="7807325" cy="3778250"/>
          </a:xfrm>
        </p:spPr>
        <p:txBody>
          <a:bodyPr/>
          <a:lstStyle/>
          <a:p>
            <a:pPr indent="457200" algn="just"/>
            <a:r>
              <a:rPr lang="ru-RU" altLang="ru-RU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Рекомендуемый минимальный первичный балл для отбора обучающихся в профильные классы для обучения по образовательным программам среднего общего образования:</a:t>
            </a:r>
            <a:endParaRPr lang="ru-RU" altLang="ru-RU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>
              <a:buClr>
                <a:srgbClr val="000000"/>
              </a:buClr>
              <a:buSzPts val="1300"/>
              <a:buFont typeface="Symbol" panose="05050102010706020507" pitchFamily="18" charset="2"/>
              <a:buChar char="-"/>
            </a:pPr>
            <a:r>
              <a:rPr lang="ru-RU" altLang="ru-RU" sz="2000" b="1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естественнонаучного профиля:</a:t>
            </a:r>
            <a:r>
              <a:rPr lang="ru-RU" altLang="ru-RU" sz="20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 баллов, из них не менее 6 по геометрии;</a:t>
            </a:r>
            <a:endParaRPr lang="ru-RU" altLang="ru-RU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>
              <a:buClr>
                <a:srgbClr val="000000"/>
              </a:buClr>
              <a:buSzPts val="1300"/>
              <a:buFont typeface="Symbol" panose="05050102010706020507" pitchFamily="18" charset="2"/>
              <a:buChar char="-"/>
            </a:pPr>
            <a:r>
              <a:rPr lang="ru-RU" altLang="ru-RU" sz="2000" b="1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экономического профиля:</a:t>
            </a:r>
            <a:r>
              <a:rPr lang="ru-RU" altLang="ru-RU" sz="20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 баллов, из них не менее 5 по геометрии;</a:t>
            </a:r>
            <a:endParaRPr lang="ru-RU" altLang="ru-RU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>
              <a:spcAft>
                <a:spcPts val="700"/>
              </a:spcAft>
              <a:buClr>
                <a:srgbClr val="000000"/>
              </a:buClr>
              <a:buSzPts val="1300"/>
              <a:buFont typeface="Symbol" panose="05050102010706020507" pitchFamily="18" charset="2"/>
              <a:buChar char="-"/>
            </a:pPr>
            <a:r>
              <a:rPr lang="ru-RU" altLang="ru-RU" sz="2000" b="1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физико-математического профиля:</a:t>
            </a:r>
            <a:r>
              <a:rPr lang="ru-RU" altLang="ru-RU" sz="20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 баллов, из них не менее 7 по геометрии.</a:t>
            </a:r>
            <a:endParaRPr lang="ru-RU" altLang="ru-RU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/>
            <a:br>
              <a:rPr lang="ru-RU" altLang="ru-RU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Заголовок 1">
            <a:extLst>
              <a:ext uri="{FF2B5EF4-FFF2-40B4-BE49-F238E27FC236}">
                <a16:creationId xmlns:a16="http://schemas.microsoft.com/office/drawing/2014/main" id="{3EF48B66-4490-4792-BF8D-EAEE7B3167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138113"/>
            <a:ext cx="7392987" cy="817562"/>
          </a:xfrm>
        </p:spPr>
        <p:txBody>
          <a:bodyPr/>
          <a:lstStyle/>
          <a:p>
            <a:pPr algn="ctr"/>
            <a:r>
              <a:rPr lang="ru-RU" altLang="ru-RU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Список литературы и электронных ресурсов</a:t>
            </a:r>
          </a:p>
        </p:txBody>
      </p:sp>
      <p:pic>
        <p:nvPicPr>
          <p:cNvPr id="47107" name="Объект 3">
            <a:extLst>
              <a:ext uri="{FF2B5EF4-FFF2-40B4-BE49-F238E27FC236}">
                <a16:creationId xmlns:a16="http://schemas.microsoft.com/office/drawing/2014/main" id="{14A01ED1-04EB-4F82-A262-7BFA48B0713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16025" y="1149350"/>
            <a:ext cx="6996113" cy="5570538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647252"/>
      </a:dk2>
      <a:lt2>
        <a:srgbClr val="EAE8CF"/>
      </a:lt2>
      <a:accent1>
        <a:srgbClr val="E78712"/>
      </a:accent1>
      <a:accent2>
        <a:srgbClr val="B73C26"/>
      </a:accent2>
      <a:accent3>
        <a:srgbClr val="865331"/>
      </a:accent3>
      <a:accent4>
        <a:srgbClr val="B38648"/>
      </a:accent4>
      <a:accent5>
        <a:srgbClr val="BBB473"/>
      </a:accent5>
      <a:accent6>
        <a:srgbClr val="849276"/>
      </a:accent6>
      <a:hlink>
        <a:srgbClr val="FDAB2A"/>
      </a:hlink>
      <a:folHlink>
        <a:srgbClr val="CCB182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54F6613E-5ED7-40ED-90A8-F639BE712C0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2799</TotalTime>
  <Words>1537</Words>
  <Application>Microsoft Office PowerPoint</Application>
  <PresentationFormat>Экран (4:3)</PresentationFormat>
  <Paragraphs>114</Paragraphs>
  <Slides>26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7" baseType="lpstr">
      <vt:lpstr>Arial</vt:lpstr>
      <vt:lpstr>Century Gothic</vt:lpstr>
      <vt:lpstr>Wingdings 3</vt:lpstr>
      <vt:lpstr>Calibri</vt:lpstr>
      <vt:lpstr>Bookman Old Style</vt:lpstr>
      <vt:lpstr>Segoe Print</vt:lpstr>
      <vt:lpstr>Times New Roman</vt:lpstr>
      <vt:lpstr>TimesNewRomanPSMT</vt:lpstr>
      <vt:lpstr>Microsoft Sans Serif</vt:lpstr>
      <vt:lpstr>Symbol</vt:lpstr>
      <vt:lpstr>Легкий дым</vt:lpstr>
      <vt:lpstr>Итоговая аттестация по математике выпускников основной школы 2021 года</vt:lpstr>
      <vt:lpstr>Расписание экзаменов ОГЭ, ГВЭ-9 в 2021 году (Обновлено: 18.02.2021г) Министерство Просвещения РФ и Федеральная служба по надзору в сфере образования и науки опубликовали проект расписания основных государственных экзаменов в 2021 году для выпускников 9-го класса)</vt:lpstr>
      <vt:lpstr>WWW.EGE.SPB.RU</vt:lpstr>
      <vt:lpstr>www.fipi.ru</vt:lpstr>
      <vt:lpstr>www.fipi.ru</vt:lpstr>
      <vt:lpstr>Презентация PowerPoint</vt:lpstr>
      <vt:lpstr> Пояснение к проектам документов, определяющих структуру и содержание      </vt:lpstr>
      <vt:lpstr>Презентация PowerPoint</vt:lpstr>
      <vt:lpstr>  Пояснение к проектам документов, определяющих структуру и содержание КИМ ОГЭ 2021 г.</vt:lpstr>
      <vt:lpstr>Презентация PowerPoint</vt:lpstr>
      <vt:lpstr>Информация об изменениях в КИМ ОГЭ 2021 г.  в сравнении с КИМ ОГЭ 2020 г.</vt:lpstr>
      <vt:lpstr>Презентация PowerPoint</vt:lpstr>
      <vt:lpstr>Презентация PowerPoint</vt:lpstr>
      <vt:lpstr>задание № 20</vt:lpstr>
      <vt:lpstr>задание № 21</vt:lpstr>
      <vt:lpstr>задание № 22</vt:lpstr>
      <vt:lpstr>задание № 23</vt:lpstr>
      <vt:lpstr>задание № 24</vt:lpstr>
      <vt:lpstr>задание № 25</vt:lpstr>
      <vt:lpstr>Продолжительность  основного  государственного экзамена  по математике</vt:lpstr>
      <vt:lpstr>Рекомендации по определению минимального количества первичных баллов основного государственного экзамена (ОГЭ), подтверждающих освоение обучающимися образовательных программ основного общего образования в соответствии с требованиями федерального государственного образовательного стандарта основного общего образования в 2021 году </vt:lpstr>
      <vt:lpstr>Минимальные первичные баллы, подтверждающие освоение обучающимися образовательных программ основного общего образова-ния в соответствии с требованиями федерального государственного образовательного стандарта основного общего образования, соответ-свующие отметке «3» по пятибалльной системе оценивания </vt:lpstr>
      <vt:lpstr>Рекомендации по переводу суммы первичных баллов за экза-менационные работы основного государственного экзамена (ОГЭ) в пятибалльную систему оценивания в 2021 году</vt:lpstr>
      <vt:lpstr>Шкала перевода суммарного первичного балла за выполнение экзаменационной работы в отметку по пятибалльной системе оценивания </vt:lpstr>
      <vt:lpstr>Презентация PowerPoint</vt:lpstr>
      <vt:lpstr>Список литературы и электронных ресурсов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Концепция развития российского  математического образования  Ход проекта</dc:title>
  <dc:creator>Герман Ким</dc:creator>
  <cp:lastModifiedBy>GRG</cp:lastModifiedBy>
  <cp:revision>328</cp:revision>
  <cp:lastPrinted>2013-08-20T19:41:27Z</cp:lastPrinted>
  <dcterms:created xsi:type="dcterms:W3CDTF">2013-08-14T11:13:01Z</dcterms:created>
  <dcterms:modified xsi:type="dcterms:W3CDTF">2021-04-12T02:08:34Z</dcterms:modified>
</cp:coreProperties>
</file>