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1"/>
  </p:sldMasterIdLst>
  <p:notesMasterIdLst>
    <p:notesMasterId r:id="rId22"/>
  </p:notesMasterIdLst>
  <p:handoutMasterIdLst>
    <p:handoutMasterId r:id="rId23"/>
  </p:handoutMasterIdLst>
  <p:sldIdLst>
    <p:sldId id="274" r:id="rId2"/>
    <p:sldId id="397" r:id="rId3"/>
    <p:sldId id="399" r:id="rId4"/>
    <p:sldId id="432" r:id="rId5"/>
    <p:sldId id="433" r:id="rId6"/>
    <p:sldId id="435" r:id="rId7"/>
    <p:sldId id="405" r:id="rId8"/>
    <p:sldId id="408" r:id="rId9"/>
    <p:sldId id="420" r:id="rId10"/>
    <p:sldId id="421" r:id="rId11"/>
    <p:sldId id="422" r:id="rId12"/>
    <p:sldId id="401" r:id="rId13"/>
    <p:sldId id="402" r:id="rId14"/>
    <p:sldId id="395" r:id="rId15"/>
    <p:sldId id="425" r:id="rId16"/>
    <p:sldId id="426" r:id="rId17"/>
    <p:sldId id="427" r:id="rId18"/>
    <p:sldId id="428" r:id="rId19"/>
    <p:sldId id="429" r:id="rId20"/>
    <p:sldId id="431" r:id="rId21"/>
  </p:sldIdLst>
  <p:sldSz cx="9144000" cy="6858000" type="screen4x3"/>
  <p:notesSz cx="6669088" cy="9926638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13" autoAdjust="0"/>
    <p:restoredTop sz="94451" autoAdjust="0"/>
  </p:normalViewPr>
  <p:slideViewPr>
    <p:cSldViewPr snapToGrid="0">
      <p:cViewPr varScale="1">
        <p:scale>
          <a:sx n="98" d="100"/>
          <a:sy n="98" d="100"/>
        </p:scale>
        <p:origin x="342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650"/>
    </p:cViewPr>
  </p:sorterViewPr>
  <p:notesViewPr>
    <p:cSldViewPr snapToGrid="0">
      <p:cViewPr varScale="1">
        <p:scale>
          <a:sx n="48" d="100"/>
          <a:sy n="48" d="100"/>
        </p:scale>
        <p:origin x="1824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D4408A73-8BAC-4A0D-84A0-1A4600118CC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750BF6D8-1796-4D1C-A77D-9A8B41CE764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77825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9FB70491-FE6D-4F74-9425-3AE5AC049ADE}" type="datetimeFigureOut">
              <a:rPr lang="ru-RU"/>
              <a:pPr>
                <a:defRPr/>
              </a:pPr>
              <a:t>18.03.2021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C14E5692-1EC0-43E1-B71A-C731E4EF276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88925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6084A7C9-6F00-4F23-BB98-06A6438D0F9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778250" y="9428163"/>
            <a:ext cx="2889250" cy="4968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030750F1-928B-43E7-A9BF-2394925D615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65DC7DDF-CA3A-4402-8F03-08946D91406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E167747-EEA0-4DDE-B8D0-5AB5C70D7CA3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77825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AEAC693A-600F-49BB-B13C-64F79EDD6E68}" type="datetimeFigureOut">
              <a:rPr lang="ru-RU"/>
              <a:pPr>
                <a:defRPr/>
              </a:pPr>
              <a:t>18.03.2021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6A5AC3E8-A6B1-4649-8298-C2847F8E281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6888B5E6-DB5E-49B8-BB88-E506678A08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66750" y="4714875"/>
            <a:ext cx="5335588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0931984-9986-4D87-BA78-2D24B7A522EB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88925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9064BB4-79F3-4FC2-8FDC-AE6BEF46FBF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778250" y="9428163"/>
            <a:ext cx="2889250" cy="4968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3AC648A4-5D27-492C-93D9-AD6A6B47609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8">
            <a:extLst>
              <a:ext uri="{FF2B5EF4-FFF2-40B4-BE49-F238E27FC236}">
                <a16:creationId xmlns:a16="http://schemas.microsoft.com/office/drawing/2014/main" id="{0A70DF8E-554A-4C1C-AFC8-BFA55CF9005D}"/>
              </a:ext>
            </a:extLst>
          </p:cNvPr>
          <p:cNvSpPr>
            <a:spLocks/>
          </p:cNvSpPr>
          <p:nvPr/>
        </p:nvSpPr>
        <p:spPr bwMode="auto">
          <a:xfrm>
            <a:off x="-31750" y="4321175"/>
            <a:ext cx="1395413" cy="781050"/>
          </a:xfrm>
          <a:custGeom>
            <a:avLst/>
            <a:gdLst>
              <a:gd name="T0" fmla="*/ 2147483646 w 8042"/>
              <a:gd name="T1" fmla="*/ 2147483646 h 10000"/>
              <a:gd name="T2" fmla="*/ 2147483646 w 8042"/>
              <a:gd name="T3" fmla="*/ 2147483646 h 10000"/>
              <a:gd name="T4" fmla="*/ 2147483646 w 8042"/>
              <a:gd name="T5" fmla="*/ 2147483646 h 10000"/>
              <a:gd name="T6" fmla="*/ 2147483646 w 8042"/>
              <a:gd name="T7" fmla="*/ 2147483646 h 10000"/>
              <a:gd name="T8" fmla="*/ 2147483646 w 8042"/>
              <a:gd name="T9" fmla="*/ 2147483646 h 10000"/>
              <a:gd name="T10" fmla="*/ 2147483646 w 8042"/>
              <a:gd name="T11" fmla="*/ 2147483646 h 10000"/>
              <a:gd name="T12" fmla="*/ 2147483646 w 8042"/>
              <a:gd name="T13" fmla="*/ 2147483646 h 10000"/>
              <a:gd name="T14" fmla="*/ 2147483646 w 8042"/>
              <a:gd name="T15" fmla="*/ 2147483646 h 10000"/>
              <a:gd name="T16" fmla="*/ 2147483646 w 8042"/>
              <a:gd name="T17" fmla="*/ 0 h 10000"/>
              <a:gd name="T18" fmla="*/ 0 w 8042"/>
              <a:gd name="T19" fmla="*/ 2147483646 h 10000"/>
              <a:gd name="T20" fmla="*/ 2147483646 w 8042"/>
              <a:gd name="T21" fmla="*/ 2147483646 h 10000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49D6AF8-6E53-4371-ABAC-4D49B90CA9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0CD0A6-C9C4-4811-B7D0-12FE1A4BBFA1}" type="datetimeFigureOut">
              <a:rPr lang="ru-RU"/>
              <a:pPr>
                <a:defRPr/>
              </a:pPr>
              <a:t>18.03.2021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65F8127D-08DA-4467-A375-B53B067E23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736E459C-B75C-4F25-AC0E-DE0E562F4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23863" y="4529138"/>
            <a:ext cx="584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BA654C-9FAD-4CD0-B5E3-FD8F047D3ED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247723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>
            <a:extLst>
              <a:ext uri="{FF2B5EF4-FFF2-40B4-BE49-F238E27FC236}">
                <a16:creationId xmlns:a16="http://schemas.microsoft.com/office/drawing/2014/main" id="{208CD4D6-55D2-4BA4-BB32-533803DFC223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147483646 w 7908"/>
              <a:gd name="T1" fmla="*/ 2147483646 h 10000"/>
              <a:gd name="T2" fmla="*/ 2147483646 w 7908"/>
              <a:gd name="T3" fmla="*/ 2147483646 h 10000"/>
              <a:gd name="T4" fmla="*/ 2147483646 w 7908"/>
              <a:gd name="T5" fmla="*/ 2147483646 h 10000"/>
              <a:gd name="T6" fmla="*/ 2147483646 w 7908"/>
              <a:gd name="T7" fmla="*/ 0 h 10000"/>
              <a:gd name="T8" fmla="*/ 2147483646 w 7908"/>
              <a:gd name="T9" fmla="*/ 0 h 10000"/>
              <a:gd name="T10" fmla="*/ 0 w 7908"/>
              <a:gd name="T11" fmla="*/ 2147483646 h 10000"/>
              <a:gd name="T12" fmla="*/ 0 w 7908"/>
              <a:gd name="T13" fmla="*/ 2147483646 h 10000"/>
              <a:gd name="T14" fmla="*/ 2147483646 w 7908"/>
              <a:gd name="T15" fmla="*/ 2147483646 h 10000"/>
              <a:gd name="T16" fmla="*/ 2147483646 w 7908"/>
              <a:gd name="T17" fmla="*/ 2147483646 h 10000"/>
              <a:gd name="T18" fmla="*/ 2147483646 w 7908"/>
              <a:gd name="T19" fmla="*/ 2147483646 h 10000"/>
              <a:gd name="T20" fmla="*/ 2147483646 w 7908"/>
              <a:gd name="T21" fmla="*/ 2147483646 h 10000"/>
              <a:gd name="T22" fmla="*/ 2147483646 w 7908"/>
              <a:gd name="T23" fmla="*/ 2147483646 h 10000"/>
              <a:gd name="T24" fmla="*/ 2147483646 w 7908"/>
              <a:gd name="T25" fmla="*/ 2147483646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27E7D089-00D5-4839-91D2-8B108B7894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61DC54-CD48-4000-9A2D-E2616CC4AC7C}" type="datetimeFigureOut">
              <a:rPr lang="ru-RU"/>
              <a:pPr>
                <a:defRPr/>
              </a:pPr>
              <a:t>18.03.2021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58DD8E0-9F67-4E61-BEC8-9EFD607128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5C07A72-8CB9-4EF0-B470-E08102511B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106424-DA20-41BD-AEBE-C69B8CCF63D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912307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>
            <a:extLst>
              <a:ext uri="{FF2B5EF4-FFF2-40B4-BE49-F238E27FC236}">
                <a16:creationId xmlns:a16="http://schemas.microsoft.com/office/drawing/2014/main" id="{7D53337A-C08E-463A-B3E0-DBD1CD72B85A}"/>
              </a:ext>
            </a:extLst>
          </p:cNvPr>
          <p:cNvSpPr>
            <a:spLocks/>
          </p:cNvSpPr>
          <p:nvPr/>
        </p:nvSpPr>
        <p:spPr bwMode="auto">
          <a:xfrm flipV="1">
            <a:off x="0" y="3167063"/>
            <a:ext cx="1358900" cy="508000"/>
          </a:xfrm>
          <a:custGeom>
            <a:avLst/>
            <a:gdLst>
              <a:gd name="T0" fmla="*/ 2147483646 w 7908"/>
              <a:gd name="T1" fmla="*/ 2147483646 h 10000"/>
              <a:gd name="T2" fmla="*/ 2147483646 w 7908"/>
              <a:gd name="T3" fmla="*/ 2147483646 h 10000"/>
              <a:gd name="T4" fmla="*/ 2147483646 w 7908"/>
              <a:gd name="T5" fmla="*/ 2147483646 h 10000"/>
              <a:gd name="T6" fmla="*/ 2147483646 w 7908"/>
              <a:gd name="T7" fmla="*/ 0 h 10000"/>
              <a:gd name="T8" fmla="*/ 2147483646 w 7908"/>
              <a:gd name="T9" fmla="*/ 0 h 10000"/>
              <a:gd name="T10" fmla="*/ 0 w 7908"/>
              <a:gd name="T11" fmla="*/ 2147483646 h 10000"/>
              <a:gd name="T12" fmla="*/ 0 w 7908"/>
              <a:gd name="T13" fmla="*/ 2147483646 h 10000"/>
              <a:gd name="T14" fmla="*/ 2147483646 w 7908"/>
              <a:gd name="T15" fmla="*/ 2147483646 h 10000"/>
              <a:gd name="T16" fmla="*/ 2147483646 w 7908"/>
              <a:gd name="T17" fmla="*/ 2147483646 h 10000"/>
              <a:gd name="T18" fmla="*/ 2147483646 w 7908"/>
              <a:gd name="T19" fmla="*/ 2147483646 h 10000"/>
              <a:gd name="T20" fmla="*/ 2147483646 w 7908"/>
              <a:gd name="T21" fmla="*/ 2147483646 h 10000"/>
              <a:gd name="T22" fmla="*/ 2147483646 w 7908"/>
              <a:gd name="T23" fmla="*/ 2147483646 h 10000"/>
              <a:gd name="T24" fmla="*/ 2147483646 w 7908"/>
              <a:gd name="T25" fmla="*/ 2147483646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B72FB054-8F70-440C-AD47-032C35D378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FF933A-F895-46D6-9627-92A0981AD4DE}" type="datetimeFigureOut">
              <a:rPr lang="ru-RU"/>
              <a:pPr>
                <a:defRPr/>
              </a:pPr>
              <a:t>18.03.2021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C0EF344-D2D5-46FA-B5BA-927C503C7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6374670-8167-4C1D-95B4-9FACED269A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11175" y="3244850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7FB8F3-2776-4FF1-9B8B-A99550165FC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548763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A3E7CD96-16D4-49B0-B5CC-07376302265E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147483646 w 7908"/>
              <a:gd name="T1" fmla="*/ 2147483646 h 10000"/>
              <a:gd name="T2" fmla="*/ 2147483646 w 7908"/>
              <a:gd name="T3" fmla="*/ 2147483646 h 10000"/>
              <a:gd name="T4" fmla="*/ 2147483646 w 7908"/>
              <a:gd name="T5" fmla="*/ 2147483646 h 10000"/>
              <a:gd name="T6" fmla="*/ 2147483646 w 7908"/>
              <a:gd name="T7" fmla="*/ 0 h 10000"/>
              <a:gd name="T8" fmla="*/ 2147483646 w 7908"/>
              <a:gd name="T9" fmla="*/ 0 h 10000"/>
              <a:gd name="T10" fmla="*/ 0 w 7908"/>
              <a:gd name="T11" fmla="*/ 2147483646 h 10000"/>
              <a:gd name="T12" fmla="*/ 0 w 7908"/>
              <a:gd name="T13" fmla="*/ 2147483646 h 10000"/>
              <a:gd name="T14" fmla="*/ 2147483646 w 7908"/>
              <a:gd name="T15" fmla="*/ 2147483646 h 10000"/>
              <a:gd name="T16" fmla="*/ 2147483646 w 7908"/>
              <a:gd name="T17" fmla="*/ 2147483646 h 10000"/>
              <a:gd name="T18" fmla="*/ 2147483646 w 7908"/>
              <a:gd name="T19" fmla="*/ 2147483646 h 10000"/>
              <a:gd name="T20" fmla="*/ 2147483646 w 7908"/>
              <a:gd name="T21" fmla="*/ 2147483646 h 10000"/>
              <a:gd name="T22" fmla="*/ 2147483646 w 7908"/>
              <a:gd name="T23" fmla="*/ 2147483646 h 10000"/>
              <a:gd name="T24" fmla="*/ 2147483646 w 7908"/>
              <a:gd name="T25" fmla="*/ 2147483646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EE05017F-72F0-4DA0-9A57-69794DC1F0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4A8C0A-A05F-42FA-A6B0-91F28AD8C60E}" type="datetimeFigureOut">
              <a:rPr lang="ru-RU"/>
              <a:pPr>
                <a:defRPr/>
              </a:pPr>
              <a:t>18.03.2021</a:t>
            </a:fld>
            <a:endParaRPr lang="ru-RU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2742071C-3E49-43FD-A690-9FB38DA75D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38E8E682-3989-4A0B-A567-56CBA1D491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2F7C70-7ACE-4715-8BC8-D6D3ADF5EF4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06923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11">
            <a:extLst>
              <a:ext uri="{FF2B5EF4-FFF2-40B4-BE49-F238E27FC236}">
                <a16:creationId xmlns:a16="http://schemas.microsoft.com/office/drawing/2014/main" id="{EDE66BFF-8D29-4118-B0F2-AF098451D69A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147483646 w 7908"/>
              <a:gd name="T1" fmla="*/ 2147483646 h 10000"/>
              <a:gd name="T2" fmla="*/ 2147483646 w 7908"/>
              <a:gd name="T3" fmla="*/ 2147483646 h 10000"/>
              <a:gd name="T4" fmla="*/ 2147483646 w 7908"/>
              <a:gd name="T5" fmla="*/ 2147483646 h 10000"/>
              <a:gd name="T6" fmla="*/ 2147483646 w 7908"/>
              <a:gd name="T7" fmla="*/ 0 h 10000"/>
              <a:gd name="T8" fmla="*/ 2147483646 w 7908"/>
              <a:gd name="T9" fmla="*/ 0 h 10000"/>
              <a:gd name="T10" fmla="*/ 0 w 7908"/>
              <a:gd name="T11" fmla="*/ 2147483646 h 10000"/>
              <a:gd name="T12" fmla="*/ 0 w 7908"/>
              <a:gd name="T13" fmla="*/ 2147483646 h 10000"/>
              <a:gd name="T14" fmla="*/ 2147483646 w 7908"/>
              <a:gd name="T15" fmla="*/ 2147483646 h 10000"/>
              <a:gd name="T16" fmla="*/ 2147483646 w 7908"/>
              <a:gd name="T17" fmla="*/ 2147483646 h 10000"/>
              <a:gd name="T18" fmla="*/ 2147483646 w 7908"/>
              <a:gd name="T19" fmla="*/ 2147483646 h 10000"/>
              <a:gd name="T20" fmla="*/ 2147483646 w 7908"/>
              <a:gd name="T21" fmla="*/ 2147483646 h 10000"/>
              <a:gd name="T22" fmla="*/ 2147483646 w 7908"/>
              <a:gd name="T23" fmla="*/ 2147483646 h 10000"/>
              <a:gd name="T24" fmla="*/ 2147483646 w 7908"/>
              <a:gd name="T25" fmla="*/ 2147483646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6">
            <a:extLst>
              <a:ext uri="{FF2B5EF4-FFF2-40B4-BE49-F238E27FC236}">
                <a16:creationId xmlns:a16="http://schemas.microsoft.com/office/drawing/2014/main" id="{80FFC8FD-9DEF-44DC-86EA-7F6D85C7DD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3930AF-5C9E-4846-BDC4-9322159EC785}" type="datetimeFigureOut">
              <a:rPr lang="ru-RU"/>
              <a:pPr>
                <a:defRPr/>
              </a:pPr>
              <a:t>18.03.2021</a:t>
            </a:fld>
            <a:endParaRPr lang="ru-RU"/>
          </a:p>
        </p:txBody>
      </p:sp>
      <p:sp>
        <p:nvSpPr>
          <p:cNvPr id="9" name="Footer Placeholder 7">
            <a:extLst>
              <a:ext uri="{FF2B5EF4-FFF2-40B4-BE49-F238E27FC236}">
                <a16:creationId xmlns:a16="http://schemas.microsoft.com/office/drawing/2014/main" id="{71FD18A9-C73C-4E29-9B0B-2C81227B46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5501A020-A06B-454B-BA6D-890F640BFF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1E9994-1E91-4F57-B347-0105900D135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887776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11">
            <a:extLst>
              <a:ext uri="{FF2B5EF4-FFF2-40B4-BE49-F238E27FC236}">
                <a16:creationId xmlns:a16="http://schemas.microsoft.com/office/drawing/2014/main" id="{D4D12F61-9F3E-46A0-AE40-4D01C6573AEE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147483646 w 7908"/>
              <a:gd name="T1" fmla="*/ 2147483646 h 10000"/>
              <a:gd name="T2" fmla="*/ 2147483646 w 7908"/>
              <a:gd name="T3" fmla="*/ 2147483646 h 10000"/>
              <a:gd name="T4" fmla="*/ 2147483646 w 7908"/>
              <a:gd name="T5" fmla="*/ 2147483646 h 10000"/>
              <a:gd name="T6" fmla="*/ 2147483646 w 7908"/>
              <a:gd name="T7" fmla="*/ 0 h 10000"/>
              <a:gd name="T8" fmla="*/ 2147483646 w 7908"/>
              <a:gd name="T9" fmla="*/ 0 h 10000"/>
              <a:gd name="T10" fmla="*/ 0 w 7908"/>
              <a:gd name="T11" fmla="*/ 2147483646 h 10000"/>
              <a:gd name="T12" fmla="*/ 0 w 7908"/>
              <a:gd name="T13" fmla="*/ 2147483646 h 10000"/>
              <a:gd name="T14" fmla="*/ 2147483646 w 7908"/>
              <a:gd name="T15" fmla="*/ 2147483646 h 10000"/>
              <a:gd name="T16" fmla="*/ 2147483646 w 7908"/>
              <a:gd name="T17" fmla="*/ 2147483646 h 10000"/>
              <a:gd name="T18" fmla="*/ 2147483646 w 7908"/>
              <a:gd name="T19" fmla="*/ 2147483646 h 10000"/>
              <a:gd name="T20" fmla="*/ 2147483646 w 7908"/>
              <a:gd name="T21" fmla="*/ 2147483646 h 10000"/>
              <a:gd name="T22" fmla="*/ 2147483646 w 7908"/>
              <a:gd name="T23" fmla="*/ 2147483646 h 10000"/>
              <a:gd name="T24" fmla="*/ 2147483646 w 7908"/>
              <a:gd name="T25" fmla="*/ 2147483646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2">
            <a:extLst>
              <a:ext uri="{FF2B5EF4-FFF2-40B4-BE49-F238E27FC236}">
                <a16:creationId xmlns:a16="http://schemas.microsoft.com/office/drawing/2014/main" id="{16980C5B-DFA4-4DB5-9B70-B087C36550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70B53E-3A6A-42C5-B7CF-84F15663CBAF}" type="datetimeFigureOut">
              <a:rPr lang="ru-RU"/>
              <a:pPr>
                <a:defRPr/>
              </a:pPr>
              <a:t>18.03.2021</a:t>
            </a:fld>
            <a:endParaRPr lang="ru-RU"/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01DB973C-ADF5-4FD6-9770-A7855AB8C8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4">
            <a:extLst>
              <a:ext uri="{FF2B5EF4-FFF2-40B4-BE49-F238E27FC236}">
                <a16:creationId xmlns:a16="http://schemas.microsoft.com/office/drawing/2014/main" id="{5009540F-F51B-492D-AAD3-8A5CF6B6D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38AD97-87AB-4C31-99B4-31BFF0DB9F2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379737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1">
            <a:extLst>
              <a:ext uri="{FF2B5EF4-FFF2-40B4-BE49-F238E27FC236}">
                <a16:creationId xmlns:a16="http://schemas.microsoft.com/office/drawing/2014/main" id="{8FD8B35E-5CFD-42C1-97B7-A3E0B1D93557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147483646 w 7908"/>
              <a:gd name="T1" fmla="*/ 2147483646 h 10000"/>
              <a:gd name="T2" fmla="*/ 2147483646 w 7908"/>
              <a:gd name="T3" fmla="*/ 2147483646 h 10000"/>
              <a:gd name="T4" fmla="*/ 2147483646 w 7908"/>
              <a:gd name="T5" fmla="*/ 2147483646 h 10000"/>
              <a:gd name="T6" fmla="*/ 2147483646 w 7908"/>
              <a:gd name="T7" fmla="*/ 0 h 10000"/>
              <a:gd name="T8" fmla="*/ 2147483646 w 7908"/>
              <a:gd name="T9" fmla="*/ 0 h 10000"/>
              <a:gd name="T10" fmla="*/ 0 w 7908"/>
              <a:gd name="T11" fmla="*/ 2147483646 h 10000"/>
              <a:gd name="T12" fmla="*/ 0 w 7908"/>
              <a:gd name="T13" fmla="*/ 2147483646 h 10000"/>
              <a:gd name="T14" fmla="*/ 2147483646 w 7908"/>
              <a:gd name="T15" fmla="*/ 2147483646 h 10000"/>
              <a:gd name="T16" fmla="*/ 2147483646 w 7908"/>
              <a:gd name="T17" fmla="*/ 2147483646 h 10000"/>
              <a:gd name="T18" fmla="*/ 2147483646 w 7908"/>
              <a:gd name="T19" fmla="*/ 2147483646 h 10000"/>
              <a:gd name="T20" fmla="*/ 2147483646 w 7908"/>
              <a:gd name="T21" fmla="*/ 2147483646 h 10000"/>
              <a:gd name="T22" fmla="*/ 2147483646 w 7908"/>
              <a:gd name="T23" fmla="*/ 2147483646 h 10000"/>
              <a:gd name="T24" fmla="*/ 2147483646 w 7908"/>
              <a:gd name="T25" fmla="*/ 2147483646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" name="Date Placeholder 1">
            <a:extLst>
              <a:ext uri="{FF2B5EF4-FFF2-40B4-BE49-F238E27FC236}">
                <a16:creationId xmlns:a16="http://schemas.microsoft.com/office/drawing/2014/main" id="{0E127AE8-7870-44AE-A46E-933FA482AB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6E8636-032C-438F-A15B-D24AB82BACF7}" type="datetimeFigureOut">
              <a:rPr lang="ru-RU"/>
              <a:pPr>
                <a:defRPr/>
              </a:pPr>
              <a:t>18.03.2021</a:t>
            </a:fld>
            <a:endParaRPr lang="ru-RU"/>
          </a:p>
        </p:txBody>
      </p:sp>
      <p:sp>
        <p:nvSpPr>
          <p:cNvPr id="4" name="Footer Placeholder 2">
            <a:extLst>
              <a:ext uri="{FF2B5EF4-FFF2-40B4-BE49-F238E27FC236}">
                <a16:creationId xmlns:a16="http://schemas.microsoft.com/office/drawing/2014/main" id="{B4182B4E-5DA7-4250-A675-6E203C58BF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DEC6094E-AE71-4303-981C-F8CE86D579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8BB56D-8494-4324-8565-9BA4EDF1727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775720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900D790C-3F2D-4AF7-9048-56E0231E1B02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147483646 w 7908"/>
              <a:gd name="T1" fmla="*/ 2147483646 h 10000"/>
              <a:gd name="T2" fmla="*/ 2147483646 w 7908"/>
              <a:gd name="T3" fmla="*/ 2147483646 h 10000"/>
              <a:gd name="T4" fmla="*/ 2147483646 w 7908"/>
              <a:gd name="T5" fmla="*/ 2147483646 h 10000"/>
              <a:gd name="T6" fmla="*/ 2147483646 w 7908"/>
              <a:gd name="T7" fmla="*/ 0 h 10000"/>
              <a:gd name="T8" fmla="*/ 2147483646 w 7908"/>
              <a:gd name="T9" fmla="*/ 0 h 10000"/>
              <a:gd name="T10" fmla="*/ 0 w 7908"/>
              <a:gd name="T11" fmla="*/ 2147483646 h 10000"/>
              <a:gd name="T12" fmla="*/ 0 w 7908"/>
              <a:gd name="T13" fmla="*/ 2147483646 h 10000"/>
              <a:gd name="T14" fmla="*/ 2147483646 w 7908"/>
              <a:gd name="T15" fmla="*/ 2147483646 h 10000"/>
              <a:gd name="T16" fmla="*/ 2147483646 w 7908"/>
              <a:gd name="T17" fmla="*/ 2147483646 h 10000"/>
              <a:gd name="T18" fmla="*/ 2147483646 w 7908"/>
              <a:gd name="T19" fmla="*/ 2147483646 h 10000"/>
              <a:gd name="T20" fmla="*/ 2147483646 w 7908"/>
              <a:gd name="T21" fmla="*/ 2147483646 h 10000"/>
              <a:gd name="T22" fmla="*/ 2147483646 w 7908"/>
              <a:gd name="T23" fmla="*/ 2147483646 h 10000"/>
              <a:gd name="T24" fmla="*/ 2147483646 w 7908"/>
              <a:gd name="T25" fmla="*/ 2147483646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075B7675-6D14-4C77-8C56-7D0A12A431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DBB088-0AAA-4C8E-8A5C-12F99371F108}" type="datetimeFigureOut">
              <a:rPr lang="ru-RU"/>
              <a:pPr>
                <a:defRPr/>
              </a:pPr>
              <a:t>18.03.2021</a:t>
            </a:fld>
            <a:endParaRPr lang="ru-RU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5B107FDB-33F2-4AE8-BA7D-54ADA1AD9C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03E8096F-E1EF-4E84-88D8-D1AD69091D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D880C7-9B4E-4284-84FC-DA473C78C6D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417912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EDF813A8-21F7-4249-9853-BAD4DBAB90CD}"/>
              </a:ext>
            </a:extLst>
          </p:cNvPr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>
              <a:gd name="T0" fmla="*/ 2147483646 w 7908"/>
              <a:gd name="T1" fmla="*/ 2147483646 h 10000"/>
              <a:gd name="T2" fmla="*/ 2147483646 w 7908"/>
              <a:gd name="T3" fmla="*/ 2147483646 h 10000"/>
              <a:gd name="T4" fmla="*/ 2147483646 w 7908"/>
              <a:gd name="T5" fmla="*/ 2147483646 h 10000"/>
              <a:gd name="T6" fmla="*/ 2147483646 w 7908"/>
              <a:gd name="T7" fmla="*/ 0 h 10000"/>
              <a:gd name="T8" fmla="*/ 2147483646 w 7908"/>
              <a:gd name="T9" fmla="*/ 0 h 10000"/>
              <a:gd name="T10" fmla="*/ 0 w 7908"/>
              <a:gd name="T11" fmla="*/ 2147483646 h 10000"/>
              <a:gd name="T12" fmla="*/ 0 w 7908"/>
              <a:gd name="T13" fmla="*/ 2147483646 h 10000"/>
              <a:gd name="T14" fmla="*/ 2147483646 w 7908"/>
              <a:gd name="T15" fmla="*/ 2147483646 h 10000"/>
              <a:gd name="T16" fmla="*/ 2147483646 w 7908"/>
              <a:gd name="T17" fmla="*/ 2147483646 h 10000"/>
              <a:gd name="T18" fmla="*/ 2147483646 w 7908"/>
              <a:gd name="T19" fmla="*/ 2147483646 h 10000"/>
              <a:gd name="T20" fmla="*/ 2147483646 w 7908"/>
              <a:gd name="T21" fmla="*/ 2147483646 h 10000"/>
              <a:gd name="T22" fmla="*/ 2147483646 w 7908"/>
              <a:gd name="T23" fmla="*/ 2147483646 h 10000"/>
              <a:gd name="T24" fmla="*/ 2147483646 w 7908"/>
              <a:gd name="T25" fmla="*/ 2147483646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2FB0EC6B-54F9-45F4-B693-E0DDDE3A08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A5B2FC-48F1-4885-8058-F2ECD08A99C5}" type="datetimeFigureOut">
              <a:rPr lang="ru-RU"/>
              <a:pPr>
                <a:defRPr/>
              </a:pPr>
              <a:t>18.03.2021</a:t>
            </a:fld>
            <a:endParaRPr lang="ru-RU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C50E17E9-C432-4E58-B15C-AF82C684D6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33A093F5-A2EE-41EA-A8B3-5DF58FCE6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ED644D-B786-4C17-8D02-B1909FAC97A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723990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>
            <a:extLst>
              <a:ext uri="{FF2B5EF4-FFF2-40B4-BE49-F238E27FC236}">
                <a16:creationId xmlns:a16="http://schemas.microsoft.com/office/drawing/2014/main" id="{C6FEBA39-357E-4499-8F91-5C610FBBB7ED}"/>
              </a:ext>
            </a:extLst>
          </p:cNvPr>
          <p:cNvSpPr>
            <a:spLocks/>
          </p:cNvSpPr>
          <p:nvPr/>
        </p:nvSpPr>
        <p:spPr bwMode="auto">
          <a:xfrm flipV="1">
            <a:off x="0" y="3167063"/>
            <a:ext cx="1358900" cy="508000"/>
          </a:xfrm>
          <a:custGeom>
            <a:avLst/>
            <a:gdLst>
              <a:gd name="T0" fmla="*/ 2147483646 w 7908"/>
              <a:gd name="T1" fmla="*/ 2147483646 h 10000"/>
              <a:gd name="T2" fmla="*/ 2147483646 w 7908"/>
              <a:gd name="T3" fmla="*/ 2147483646 h 10000"/>
              <a:gd name="T4" fmla="*/ 2147483646 w 7908"/>
              <a:gd name="T5" fmla="*/ 2147483646 h 10000"/>
              <a:gd name="T6" fmla="*/ 2147483646 w 7908"/>
              <a:gd name="T7" fmla="*/ 0 h 10000"/>
              <a:gd name="T8" fmla="*/ 2147483646 w 7908"/>
              <a:gd name="T9" fmla="*/ 0 h 10000"/>
              <a:gd name="T10" fmla="*/ 0 w 7908"/>
              <a:gd name="T11" fmla="*/ 2147483646 h 10000"/>
              <a:gd name="T12" fmla="*/ 0 w 7908"/>
              <a:gd name="T13" fmla="*/ 2147483646 h 10000"/>
              <a:gd name="T14" fmla="*/ 2147483646 w 7908"/>
              <a:gd name="T15" fmla="*/ 2147483646 h 10000"/>
              <a:gd name="T16" fmla="*/ 2147483646 w 7908"/>
              <a:gd name="T17" fmla="*/ 2147483646 h 10000"/>
              <a:gd name="T18" fmla="*/ 2147483646 w 7908"/>
              <a:gd name="T19" fmla="*/ 2147483646 h 10000"/>
              <a:gd name="T20" fmla="*/ 2147483646 w 7908"/>
              <a:gd name="T21" fmla="*/ 2147483646 h 10000"/>
              <a:gd name="T22" fmla="*/ 2147483646 w 7908"/>
              <a:gd name="T23" fmla="*/ 2147483646 h 10000"/>
              <a:gd name="T24" fmla="*/ 2147483646 w 7908"/>
              <a:gd name="T25" fmla="*/ 2147483646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067DE075-1218-4FFC-A5C8-09368A7EE2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3E16A8-0E1A-4B8B-B6A9-6ED996563B56}" type="datetimeFigureOut">
              <a:rPr lang="ru-RU"/>
              <a:pPr>
                <a:defRPr/>
              </a:pPr>
              <a:t>18.03.2021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5FA91D95-4A52-4387-8356-7A5B85CCB5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6F8317C0-BABF-4D66-BF08-D813D96612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11175" y="3244850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29E073-6846-4003-BA1D-BE22E5A457D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9152589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B4956DD3-E436-4B44-996E-B1767B16A643}"/>
              </a:ext>
            </a:extLst>
          </p:cNvPr>
          <p:cNvSpPr>
            <a:spLocks/>
          </p:cNvSpPr>
          <p:nvPr/>
        </p:nvSpPr>
        <p:spPr bwMode="auto">
          <a:xfrm flipV="1">
            <a:off x="0" y="3167063"/>
            <a:ext cx="1358900" cy="508000"/>
          </a:xfrm>
          <a:custGeom>
            <a:avLst/>
            <a:gdLst>
              <a:gd name="T0" fmla="*/ 2147483646 w 7908"/>
              <a:gd name="T1" fmla="*/ 2147483646 h 10000"/>
              <a:gd name="T2" fmla="*/ 2147483646 w 7908"/>
              <a:gd name="T3" fmla="*/ 2147483646 h 10000"/>
              <a:gd name="T4" fmla="*/ 2147483646 w 7908"/>
              <a:gd name="T5" fmla="*/ 2147483646 h 10000"/>
              <a:gd name="T6" fmla="*/ 2147483646 w 7908"/>
              <a:gd name="T7" fmla="*/ 0 h 10000"/>
              <a:gd name="T8" fmla="*/ 2147483646 w 7908"/>
              <a:gd name="T9" fmla="*/ 0 h 10000"/>
              <a:gd name="T10" fmla="*/ 0 w 7908"/>
              <a:gd name="T11" fmla="*/ 2147483646 h 10000"/>
              <a:gd name="T12" fmla="*/ 0 w 7908"/>
              <a:gd name="T13" fmla="*/ 2147483646 h 10000"/>
              <a:gd name="T14" fmla="*/ 2147483646 w 7908"/>
              <a:gd name="T15" fmla="*/ 2147483646 h 10000"/>
              <a:gd name="T16" fmla="*/ 2147483646 w 7908"/>
              <a:gd name="T17" fmla="*/ 2147483646 h 10000"/>
              <a:gd name="T18" fmla="*/ 2147483646 w 7908"/>
              <a:gd name="T19" fmla="*/ 2147483646 h 10000"/>
              <a:gd name="T20" fmla="*/ 2147483646 w 7908"/>
              <a:gd name="T21" fmla="*/ 2147483646 h 10000"/>
              <a:gd name="T22" fmla="*/ 2147483646 w 7908"/>
              <a:gd name="T23" fmla="*/ 2147483646 h 10000"/>
              <a:gd name="T24" fmla="*/ 2147483646 w 7908"/>
              <a:gd name="T25" fmla="*/ 2147483646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A1A3A68-9034-442C-BEDD-DAB21246FC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8163" y="647700"/>
            <a:ext cx="457200" cy="585788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en-US" sz="8000">
                <a:solidFill>
                  <a:schemeClr val="accent1"/>
                </a:solidFill>
                <a:cs typeface="+mn-cs"/>
              </a:rPr>
              <a:t>“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1A823BD-9089-4986-8597-3A45081C2B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69275" y="2905125"/>
            <a:ext cx="457200" cy="584200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en-US" sz="8000">
                <a:solidFill>
                  <a:schemeClr val="accent1"/>
                </a:solidFill>
                <a:cs typeface="+mn-cs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19544670-665F-4C9E-8012-FB5E7E8FE394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8BB41F-7C60-4388-BC81-71F463E2D15F}" type="datetimeFigureOut">
              <a:rPr lang="ru-RU"/>
              <a:pPr>
                <a:defRPr/>
              </a:pPr>
              <a:t>18.03.2021</a:t>
            </a:fld>
            <a:endParaRPr lang="ru-RU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9F746AF4-7C75-49D0-9BAF-803E0543F6B2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53A002EC-FE9A-4E45-9CA3-08EAA7946C64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511175" y="3244850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4D0C41-5321-4FC2-A86C-9EF03DD21C0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92018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CC0DABED-2573-43D7-A56F-B5C56FB27B72}"/>
              </a:ext>
            </a:extLst>
          </p:cNvPr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>
              <a:gd name="T0" fmla="*/ 2147483646 w 7908"/>
              <a:gd name="T1" fmla="*/ 2147483646 h 10000"/>
              <a:gd name="T2" fmla="*/ 2147483646 w 7908"/>
              <a:gd name="T3" fmla="*/ 2147483646 h 10000"/>
              <a:gd name="T4" fmla="*/ 2147483646 w 7908"/>
              <a:gd name="T5" fmla="*/ 2147483646 h 10000"/>
              <a:gd name="T6" fmla="*/ 2147483646 w 7908"/>
              <a:gd name="T7" fmla="*/ 0 h 10000"/>
              <a:gd name="T8" fmla="*/ 2147483646 w 7908"/>
              <a:gd name="T9" fmla="*/ 0 h 10000"/>
              <a:gd name="T10" fmla="*/ 0 w 7908"/>
              <a:gd name="T11" fmla="*/ 2147483646 h 10000"/>
              <a:gd name="T12" fmla="*/ 0 w 7908"/>
              <a:gd name="T13" fmla="*/ 2147483646 h 10000"/>
              <a:gd name="T14" fmla="*/ 2147483646 w 7908"/>
              <a:gd name="T15" fmla="*/ 2147483646 h 10000"/>
              <a:gd name="T16" fmla="*/ 2147483646 w 7908"/>
              <a:gd name="T17" fmla="*/ 2147483646 h 10000"/>
              <a:gd name="T18" fmla="*/ 2147483646 w 7908"/>
              <a:gd name="T19" fmla="*/ 2147483646 h 10000"/>
              <a:gd name="T20" fmla="*/ 2147483646 w 7908"/>
              <a:gd name="T21" fmla="*/ 2147483646 h 10000"/>
              <a:gd name="T22" fmla="*/ 2147483646 w 7908"/>
              <a:gd name="T23" fmla="*/ 2147483646 h 10000"/>
              <a:gd name="T24" fmla="*/ 2147483646 w 7908"/>
              <a:gd name="T25" fmla="*/ 2147483646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5867B932-DDA8-4DFE-8600-1828E55969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6F9B9C-4F21-4FE4-8414-5CFA25983CA2}" type="datetimeFigureOut">
              <a:rPr lang="ru-RU"/>
              <a:pPr>
                <a:defRPr/>
              </a:pPr>
              <a:t>18.03.2021</a:t>
            </a:fld>
            <a:endParaRPr lang="ru-RU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A472CC59-FCC8-4650-86E7-BBBEEB8188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7368420E-76BF-4280-A546-CDB34F93CB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5F1EC4-2535-42CF-AB43-CBC377F7610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719580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841F0A8B-1C34-4A0F-A9BB-B5EF237C025C}"/>
              </a:ext>
            </a:extLst>
          </p:cNvPr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>
              <a:gd name="T0" fmla="*/ 2147483646 w 7908"/>
              <a:gd name="T1" fmla="*/ 2147483646 h 10000"/>
              <a:gd name="T2" fmla="*/ 2147483646 w 7908"/>
              <a:gd name="T3" fmla="*/ 2147483646 h 10000"/>
              <a:gd name="T4" fmla="*/ 2147483646 w 7908"/>
              <a:gd name="T5" fmla="*/ 2147483646 h 10000"/>
              <a:gd name="T6" fmla="*/ 2147483646 w 7908"/>
              <a:gd name="T7" fmla="*/ 0 h 10000"/>
              <a:gd name="T8" fmla="*/ 2147483646 w 7908"/>
              <a:gd name="T9" fmla="*/ 0 h 10000"/>
              <a:gd name="T10" fmla="*/ 0 w 7908"/>
              <a:gd name="T11" fmla="*/ 2147483646 h 10000"/>
              <a:gd name="T12" fmla="*/ 0 w 7908"/>
              <a:gd name="T13" fmla="*/ 2147483646 h 10000"/>
              <a:gd name="T14" fmla="*/ 2147483646 w 7908"/>
              <a:gd name="T15" fmla="*/ 2147483646 h 10000"/>
              <a:gd name="T16" fmla="*/ 2147483646 w 7908"/>
              <a:gd name="T17" fmla="*/ 2147483646 h 10000"/>
              <a:gd name="T18" fmla="*/ 2147483646 w 7908"/>
              <a:gd name="T19" fmla="*/ 2147483646 h 10000"/>
              <a:gd name="T20" fmla="*/ 2147483646 w 7908"/>
              <a:gd name="T21" fmla="*/ 2147483646 h 10000"/>
              <a:gd name="T22" fmla="*/ 2147483646 w 7908"/>
              <a:gd name="T23" fmla="*/ 2147483646 h 10000"/>
              <a:gd name="T24" fmla="*/ 2147483646 w 7908"/>
              <a:gd name="T25" fmla="*/ 2147483646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5DF4FD7-F3E2-44FF-84C1-9A72C00900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8163" y="647700"/>
            <a:ext cx="457200" cy="585788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en-US" sz="8000">
                <a:solidFill>
                  <a:schemeClr val="accent1"/>
                </a:solidFill>
                <a:cs typeface="+mn-cs"/>
              </a:rPr>
              <a:t>“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7E12084-3800-4BE7-B586-087B6C99CD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69275" y="2905125"/>
            <a:ext cx="457200" cy="584200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en-US" sz="8000">
                <a:solidFill>
                  <a:schemeClr val="accent1"/>
                </a:solidFill>
                <a:cs typeface="+mn-cs"/>
              </a:rPr>
              <a:t>”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4">
            <a:extLst>
              <a:ext uri="{FF2B5EF4-FFF2-40B4-BE49-F238E27FC236}">
                <a16:creationId xmlns:a16="http://schemas.microsoft.com/office/drawing/2014/main" id="{122FF039-7F05-4327-9FEE-551CF4B968A4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16D575-298E-4B68-B32A-45E25418C2C6}" type="datetimeFigureOut">
              <a:rPr lang="ru-RU"/>
              <a:pPr>
                <a:defRPr/>
              </a:pPr>
              <a:t>18.03.2021</a:t>
            </a:fld>
            <a:endParaRPr lang="ru-RU"/>
          </a:p>
        </p:txBody>
      </p:sp>
      <p:sp>
        <p:nvSpPr>
          <p:cNvPr id="9" name="Footer Placeholder 5">
            <a:extLst>
              <a:ext uri="{FF2B5EF4-FFF2-40B4-BE49-F238E27FC236}">
                <a16:creationId xmlns:a16="http://schemas.microsoft.com/office/drawing/2014/main" id="{2082D1C8-60BC-469A-BABC-1F5E6F947D00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6">
            <a:extLst>
              <a:ext uri="{FF2B5EF4-FFF2-40B4-BE49-F238E27FC236}">
                <a16:creationId xmlns:a16="http://schemas.microsoft.com/office/drawing/2014/main" id="{B9947A87-E08F-4755-B1AA-395196D91F33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A559F2-81B6-4442-BF4D-7CB1307665B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507803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8A3FE7A4-E522-48D7-B15D-C677A74F6D89}"/>
              </a:ext>
            </a:extLst>
          </p:cNvPr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>
              <a:gd name="T0" fmla="*/ 2147483646 w 7908"/>
              <a:gd name="T1" fmla="*/ 2147483646 h 10000"/>
              <a:gd name="T2" fmla="*/ 2147483646 w 7908"/>
              <a:gd name="T3" fmla="*/ 2147483646 h 10000"/>
              <a:gd name="T4" fmla="*/ 2147483646 w 7908"/>
              <a:gd name="T5" fmla="*/ 2147483646 h 10000"/>
              <a:gd name="T6" fmla="*/ 2147483646 w 7908"/>
              <a:gd name="T7" fmla="*/ 0 h 10000"/>
              <a:gd name="T8" fmla="*/ 2147483646 w 7908"/>
              <a:gd name="T9" fmla="*/ 0 h 10000"/>
              <a:gd name="T10" fmla="*/ 0 w 7908"/>
              <a:gd name="T11" fmla="*/ 2147483646 h 10000"/>
              <a:gd name="T12" fmla="*/ 0 w 7908"/>
              <a:gd name="T13" fmla="*/ 2147483646 h 10000"/>
              <a:gd name="T14" fmla="*/ 2147483646 w 7908"/>
              <a:gd name="T15" fmla="*/ 2147483646 h 10000"/>
              <a:gd name="T16" fmla="*/ 2147483646 w 7908"/>
              <a:gd name="T17" fmla="*/ 2147483646 h 10000"/>
              <a:gd name="T18" fmla="*/ 2147483646 w 7908"/>
              <a:gd name="T19" fmla="*/ 2147483646 h 10000"/>
              <a:gd name="T20" fmla="*/ 2147483646 w 7908"/>
              <a:gd name="T21" fmla="*/ 2147483646 h 10000"/>
              <a:gd name="T22" fmla="*/ 2147483646 w 7908"/>
              <a:gd name="T23" fmla="*/ 2147483646 h 10000"/>
              <a:gd name="T24" fmla="*/ 2147483646 w 7908"/>
              <a:gd name="T25" fmla="*/ 2147483646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1B552188-60CE-437B-9A02-F8004A7646E6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10025C-221A-49BB-909C-EF75627BFBD4}" type="datetimeFigureOut">
              <a:rPr lang="ru-RU"/>
              <a:pPr>
                <a:defRPr/>
              </a:pPr>
              <a:t>18.03.2021</a:t>
            </a:fld>
            <a:endParaRPr lang="ru-RU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1D1A0523-7CA7-4D39-B440-DA0DC1683EC5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D0B5B134-F037-4D8C-A65E-A5FAB61F9321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B439E1-6F13-47B2-8FE5-08A3577EAB3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886730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>
            <a:extLst>
              <a:ext uri="{FF2B5EF4-FFF2-40B4-BE49-F238E27FC236}">
                <a16:creationId xmlns:a16="http://schemas.microsoft.com/office/drawing/2014/main" id="{13E927B3-5EE0-44D6-9398-335B7B95FF06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147483646 w 7908"/>
              <a:gd name="T1" fmla="*/ 2147483646 h 10000"/>
              <a:gd name="T2" fmla="*/ 2147483646 w 7908"/>
              <a:gd name="T3" fmla="*/ 2147483646 h 10000"/>
              <a:gd name="T4" fmla="*/ 2147483646 w 7908"/>
              <a:gd name="T5" fmla="*/ 2147483646 h 10000"/>
              <a:gd name="T6" fmla="*/ 2147483646 w 7908"/>
              <a:gd name="T7" fmla="*/ 0 h 10000"/>
              <a:gd name="T8" fmla="*/ 2147483646 w 7908"/>
              <a:gd name="T9" fmla="*/ 0 h 10000"/>
              <a:gd name="T10" fmla="*/ 0 w 7908"/>
              <a:gd name="T11" fmla="*/ 2147483646 h 10000"/>
              <a:gd name="T12" fmla="*/ 0 w 7908"/>
              <a:gd name="T13" fmla="*/ 2147483646 h 10000"/>
              <a:gd name="T14" fmla="*/ 2147483646 w 7908"/>
              <a:gd name="T15" fmla="*/ 2147483646 h 10000"/>
              <a:gd name="T16" fmla="*/ 2147483646 w 7908"/>
              <a:gd name="T17" fmla="*/ 2147483646 h 10000"/>
              <a:gd name="T18" fmla="*/ 2147483646 w 7908"/>
              <a:gd name="T19" fmla="*/ 2147483646 h 10000"/>
              <a:gd name="T20" fmla="*/ 2147483646 w 7908"/>
              <a:gd name="T21" fmla="*/ 2147483646 h 10000"/>
              <a:gd name="T22" fmla="*/ 2147483646 w 7908"/>
              <a:gd name="T23" fmla="*/ 2147483646 h 10000"/>
              <a:gd name="T24" fmla="*/ 2147483646 w 7908"/>
              <a:gd name="T25" fmla="*/ 2147483646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D3F3FF84-1534-4F54-8E31-0910B8CB9F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FFAF45-8895-4945-AD2F-624512268C72}" type="datetimeFigureOut">
              <a:rPr lang="ru-RU"/>
              <a:pPr>
                <a:defRPr/>
              </a:pPr>
              <a:t>18.03.2021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810B56B8-FA9F-46EB-B764-957810E917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807DB11-1195-4E29-BD37-8823961722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19EB29-55FA-4A5C-AA2E-8693A59F535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030585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>
            <a:extLst>
              <a:ext uri="{FF2B5EF4-FFF2-40B4-BE49-F238E27FC236}">
                <a16:creationId xmlns:a16="http://schemas.microsoft.com/office/drawing/2014/main" id="{6978285C-0267-4C87-A4A2-659C5D88CF59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147483646 w 7908"/>
              <a:gd name="T1" fmla="*/ 2147483646 h 10000"/>
              <a:gd name="T2" fmla="*/ 2147483646 w 7908"/>
              <a:gd name="T3" fmla="*/ 2147483646 h 10000"/>
              <a:gd name="T4" fmla="*/ 2147483646 w 7908"/>
              <a:gd name="T5" fmla="*/ 2147483646 h 10000"/>
              <a:gd name="T6" fmla="*/ 2147483646 w 7908"/>
              <a:gd name="T7" fmla="*/ 0 h 10000"/>
              <a:gd name="T8" fmla="*/ 2147483646 w 7908"/>
              <a:gd name="T9" fmla="*/ 0 h 10000"/>
              <a:gd name="T10" fmla="*/ 0 w 7908"/>
              <a:gd name="T11" fmla="*/ 2147483646 h 10000"/>
              <a:gd name="T12" fmla="*/ 0 w 7908"/>
              <a:gd name="T13" fmla="*/ 2147483646 h 10000"/>
              <a:gd name="T14" fmla="*/ 2147483646 w 7908"/>
              <a:gd name="T15" fmla="*/ 2147483646 h 10000"/>
              <a:gd name="T16" fmla="*/ 2147483646 w 7908"/>
              <a:gd name="T17" fmla="*/ 2147483646 h 10000"/>
              <a:gd name="T18" fmla="*/ 2147483646 w 7908"/>
              <a:gd name="T19" fmla="*/ 2147483646 h 10000"/>
              <a:gd name="T20" fmla="*/ 2147483646 w 7908"/>
              <a:gd name="T21" fmla="*/ 2147483646 h 10000"/>
              <a:gd name="T22" fmla="*/ 2147483646 w 7908"/>
              <a:gd name="T23" fmla="*/ 2147483646 h 10000"/>
              <a:gd name="T24" fmla="*/ 2147483646 w 7908"/>
              <a:gd name="T25" fmla="*/ 2147483646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878508DB-E180-496D-B81C-0039A58F7A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AFFFCD-C3AA-432E-8DB4-C5E15D396011}" type="datetimeFigureOut">
              <a:rPr lang="ru-RU"/>
              <a:pPr>
                <a:defRPr/>
              </a:pPr>
              <a:t>18.03.2021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0D4A36EC-225A-4BCA-86CB-15BFFAFC0C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DED6756-739E-4C2C-A17F-966D875C4F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25CEE2-2715-42CD-BA3C-1AA56DD2C12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951349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35">
            <a:extLst>
              <a:ext uri="{FF2B5EF4-FFF2-40B4-BE49-F238E27FC236}">
                <a16:creationId xmlns:a16="http://schemas.microsoft.com/office/drawing/2014/main" id="{36E0B644-6134-4835-9034-54BE18C1C8E4}"/>
              </a:ext>
            </a:extLst>
          </p:cNvPr>
          <p:cNvGrpSpPr>
            <a:grpSpLocks/>
          </p:cNvGrpSpPr>
          <p:nvPr/>
        </p:nvGrpSpPr>
        <p:grpSpPr bwMode="auto">
          <a:xfrm>
            <a:off x="0" y="228600"/>
            <a:ext cx="1981200" cy="6638925"/>
            <a:chOff x="2487613" y="285750"/>
            <a:chExt cx="2428875" cy="5654676"/>
          </a:xfrm>
        </p:grpSpPr>
        <p:sp>
          <p:nvSpPr>
            <p:cNvPr id="1046" name="Freeform 11">
              <a:extLst>
                <a:ext uri="{FF2B5EF4-FFF2-40B4-BE49-F238E27FC236}">
                  <a16:creationId xmlns:a16="http://schemas.microsoft.com/office/drawing/2014/main" id="{A444EA97-AF5C-4F1A-A7CB-4EF6669407B5}"/>
                </a:ext>
              </a:extLst>
            </p:cNvPr>
            <p:cNvSpPr>
              <a:spLocks/>
            </p:cNvSpPr>
            <p:nvPr/>
          </p:nvSpPr>
          <p:spPr bwMode="auto">
            <a:xfrm>
              <a:off x="2487613" y="2284222"/>
              <a:ext cx="85633" cy="534098"/>
            </a:xfrm>
            <a:custGeom>
              <a:avLst/>
              <a:gdLst>
                <a:gd name="T0" fmla="*/ 2147483646 w 22"/>
                <a:gd name="T1" fmla="*/ 2147483646 h 136"/>
                <a:gd name="T2" fmla="*/ 2147483646 w 22"/>
                <a:gd name="T3" fmla="*/ 2147483646 h 136"/>
                <a:gd name="T4" fmla="*/ 0 w 22"/>
                <a:gd name="T5" fmla="*/ 0 h 136"/>
                <a:gd name="T6" fmla="*/ 0 w 22"/>
                <a:gd name="T7" fmla="*/ 2147483646 h 136"/>
                <a:gd name="T8" fmla="*/ 2147483646 w 22"/>
                <a:gd name="T9" fmla="*/ 2147483646 h 136"/>
                <a:gd name="T10" fmla="*/ 2147483646 w 22"/>
                <a:gd name="T11" fmla="*/ 2147483646 h 13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2"/>
                <a:gd name="T19" fmla="*/ 0 h 136"/>
                <a:gd name="T20" fmla="*/ 22 w 22"/>
                <a:gd name="T21" fmla="*/ 136 h 1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47" name="Freeform 12">
              <a:extLst>
                <a:ext uri="{FF2B5EF4-FFF2-40B4-BE49-F238E27FC236}">
                  <a16:creationId xmlns:a16="http://schemas.microsoft.com/office/drawing/2014/main" id="{B222C253-987B-4524-9876-8C2ED9674F86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6601" y="2779108"/>
              <a:ext cx="550779" cy="1978191"/>
            </a:xfrm>
            <a:custGeom>
              <a:avLst/>
              <a:gdLst>
                <a:gd name="T0" fmla="*/ 2147483646 w 140"/>
                <a:gd name="T1" fmla="*/ 2147483646 h 504"/>
                <a:gd name="T2" fmla="*/ 2147483646 w 140"/>
                <a:gd name="T3" fmla="*/ 2147483646 h 504"/>
                <a:gd name="T4" fmla="*/ 2147483646 w 140"/>
                <a:gd name="T5" fmla="*/ 2147483646 h 504"/>
                <a:gd name="T6" fmla="*/ 2147483646 w 140"/>
                <a:gd name="T7" fmla="*/ 2147483646 h 504"/>
                <a:gd name="T8" fmla="*/ 0 w 140"/>
                <a:gd name="T9" fmla="*/ 0 h 504"/>
                <a:gd name="T10" fmla="*/ 2147483646 w 140"/>
                <a:gd name="T11" fmla="*/ 2147483646 h 504"/>
                <a:gd name="T12" fmla="*/ 2147483646 w 140"/>
                <a:gd name="T13" fmla="*/ 2147483646 h 50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40"/>
                <a:gd name="T22" fmla="*/ 0 h 504"/>
                <a:gd name="T23" fmla="*/ 140 w 140"/>
                <a:gd name="T24" fmla="*/ 504 h 50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48" name="Freeform 13">
              <a:extLst>
                <a:ext uri="{FF2B5EF4-FFF2-40B4-BE49-F238E27FC236}">
                  <a16:creationId xmlns:a16="http://schemas.microsoft.com/office/drawing/2014/main" id="{5DC0FE18-7555-4EBA-B7C3-A3E46CDF9AAC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4627" y="4730255"/>
              <a:ext cx="519639" cy="1210171"/>
            </a:xfrm>
            <a:custGeom>
              <a:avLst/>
              <a:gdLst>
                <a:gd name="T0" fmla="*/ 2147483646 w 132"/>
                <a:gd name="T1" fmla="*/ 2147483646 h 308"/>
                <a:gd name="T2" fmla="*/ 0 w 132"/>
                <a:gd name="T3" fmla="*/ 0 h 308"/>
                <a:gd name="T4" fmla="*/ 0 w 132"/>
                <a:gd name="T5" fmla="*/ 2147483646 h 308"/>
                <a:gd name="T6" fmla="*/ 2147483646 w 132"/>
                <a:gd name="T7" fmla="*/ 2147483646 h 308"/>
                <a:gd name="T8" fmla="*/ 2147483646 w 132"/>
                <a:gd name="T9" fmla="*/ 2147483646 h 308"/>
                <a:gd name="T10" fmla="*/ 2147483646 w 132"/>
                <a:gd name="T11" fmla="*/ 2147483646 h 308"/>
                <a:gd name="T12" fmla="*/ 2147483646 w 132"/>
                <a:gd name="T13" fmla="*/ 2147483646 h 308"/>
                <a:gd name="T14" fmla="*/ 2147483646 w 132"/>
                <a:gd name="T15" fmla="*/ 2147483646 h 30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32"/>
                <a:gd name="T25" fmla="*/ 0 h 308"/>
                <a:gd name="T26" fmla="*/ 132 w 132"/>
                <a:gd name="T27" fmla="*/ 308 h 30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49" name="Freeform 14">
              <a:extLst>
                <a:ext uri="{FF2B5EF4-FFF2-40B4-BE49-F238E27FC236}">
                  <a16:creationId xmlns:a16="http://schemas.microsoft.com/office/drawing/2014/main" id="{0ADC9013-D688-433C-8E9D-A6B5372986A2}"/>
                </a:ext>
              </a:extLst>
            </p:cNvPr>
            <p:cNvSpPr>
              <a:spLocks/>
            </p:cNvSpPr>
            <p:nvPr/>
          </p:nvSpPr>
          <p:spPr bwMode="auto">
            <a:xfrm>
              <a:off x="3305023" y="5630785"/>
              <a:ext cx="145967" cy="309641"/>
            </a:xfrm>
            <a:custGeom>
              <a:avLst/>
              <a:gdLst>
                <a:gd name="T0" fmla="*/ 2147483646 w 37"/>
                <a:gd name="T1" fmla="*/ 2147483646 h 79"/>
                <a:gd name="T2" fmla="*/ 2147483646 w 37"/>
                <a:gd name="T3" fmla="*/ 2147483646 h 79"/>
                <a:gd name="T4" fmla="*/ 0 w 37"/>
                <a:gd name="T5" fmla="*/ 0 h 79"/>
                <a:gd name="T6" fmla="*/ 2147483646 w 37"/>
                <a:gd name="T7" fmla="*/ 2147483646 h 7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7"/>
                <a:gd name="T13" fmla="*/ 0 h 79"/>
                <a:gd name="T14" fmla="*/ 37 w 37"/>
                <a:gd name="T15" fmla="*/ 79 h 7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50" name="Freeform 15">
              <a:extLst>
                <a:ext uri="{FF2B5EF4-FFF2-40B4-BE49-F238E27FC236}">
                  <a16:creationId xmlns:a16="http://schemas.microsoft.com/office/drawing/2014/main" id="{14174171-DAA6-4DE9-9B4E-F636D1C6F151}"/>
                </a:ext>
              </a:extLst>
            </p:cNvPr>
            <p:cNvSpPr>
              <a:spLocks/>
            </p:cNvSpPr>
            <p:nvPr/>
          </p:nvSpPr>
          <p:spPr bwMode="auto">
            <a:xfrm>
              <a:off x="2573246" y="2818321"/>
              <a:ext cx="700637" cy="2834099"/>
            </a:xfrm>
            <a:custGeom>
              <a:avLst/>
              <a:gdLst>
                <a:gd name="T0" fmla="*/ 2147483646 w 178"/>
                <a:gd name="T1" fmla="*/ 2147483646 h 722"/>
                <a:gd name="T2" fmla="*/ 2147483646 w 178"/>
                <a:gd name="T3" fmla="*/ 2147483646 h 722"/>
                <a:gd name="T4" fmla="*/ 2147483646 w 178"/>
                <a:gd name="T5" fmla="*/ 2147483646 h 722"/>
                <a:gd name="T6" fmla="*/ 2147483646 w 178"/>
                <a:gd name="T7" fmla="*/ 2147483646 h 722"/>
                <a:gd name="T8" fmla="*/ 0 w 178"/>
                <a:gd name="T9" fmla="*/ 0 h 722"/>
                <a:gd name="T10" fmla="*/ 2147483646 w 178"/>
                <a:gd name="T11" fmla="*/ 2147483646 h 722"/>
                <a:gd name="T12" fmla="*/ 2147483646 w 178"/>
                <a:gd name="T13" fmla="*/ 2147483646 h 722"/>
                <a:gd name="T14" fmla="*/ 2147483646 w 178"/>
                <a:gd name="T15" fmla="*/ 2147483646 h 722"/>
                <a:gd name="T16" fmla="*/ 2147483646 w 178"/>
                <a:gd name="T17" fmla="*/ 2147483646 h 722"/>
                <a:gd name="T18" fmla="*/ 2147483646 w 178"/>
                <a:gd name="T19" fmla="*/ 2147483646 h 722"/>
                <a:gd name="T20" fmla="*/ 2147483646 w 178"/>
                <a:gd name="T21" fmla="*/ 2147483646 h 72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78"/>
                <a:gd name="T34" fmla="*/ 0 h 722"/>
                <a:gd name="T35" fmla="*/ 178 w 178"/>
                <a:gd name="T36" fmla="*/ 722 h 722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51" name="Freeform 16">
              <a:extLst>
                <a:ext uri="{FF2B5EF4-FFF2-40B4-BE49-F238E27FC236}">
                  <a16:creationId xmlns:a16="http://schemas.microsoft.com/office/drawing/2014/main" id="{F7DBD606-6E1A-4877-ACE1-FB9318BD4C87}"/>
                </a:ext>
              </a:extLst>
            </p:cNvPr>
            <p:cNvSpPr>
              <a:spLocks/>
            </p:cNvSpPr>
            <p:nvPr/>
          </p:nvSpPr>
          <p:spPr bwMode="auto">
            <a:xfrm>
              <a:off x="2507075" y="285750"/>
              <a:ext cx="89526" cy="2493358"/>
            </a:xfrm>
            <a:custGeom>
              <a:avLst/>
              <a:gdLst>
                <a:gd name="T0" fmla="*/ 2147483646 w 23"/>
                <a:gd name="T1" fmla="*/ 2147483646 h 635"/>
                <a:gd name="T2" fmla="*/ 2147483646 w 23"/>
                <a:gd name="T3" fmla="*/ 2147483646 h 635"/>
                <a:gd name="T4" fmla="*/ 2147483646 w 23"/>
                <a:gd name="T5" fmla="*/ 2147483646 h 635"/>
                <a:gd name="T6" fmla="*/ 2147483646 w 23"/>
                <a:gd name="T7" fmla="*/ 2147483646 h 635"/>
                <a:gd name="T8" fmla="*/ 2147483646 w 23"/>
                <a:gd name="T9" fmla="*/ 2147483646 h 635"/>
                <a:gd name="T10" fmla="*/ 2147483646 w 23"/>
                <a:gd name="T11" fmla="*/ 2147483646 h 635"/>
                <a:gd name="T12" fmla="*/ 2147483646 w 23"/>
                <a:gd name="T13" fmla="*/ 0 h 635"/>
                <a:gd name="T14" fmla="*/ 2147483646 w 23"/>
                <a:gd name="T15" fmla="*/ 0 h 635"/>
                <a:gd name="T16" fmla="*/ 2147483646 w 23"/>
                <a:gd name="T17" fmla="*/ 2147483646 h 635"/>
                <a:gd name="T18" fmla="*/ 2147483646 w 23"/>
                <a:gd name="T19" fmla="*/ 2147483646 h 63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3"/>
                <a:gd name="T31" fmla="*/ 0 h 635"/>
                <a:gd name="T32" fmla="*/ 23 w 23"/>
                <a:gd name="T33" fmla="*/ 635 h 635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52" name="Freeform 17">
              <a:extLst>
                <a:ext uri="{FF2B5EF4-FFF2-40B4-BE49-F238E27FC236}">
                  <a16:creationId xmlns:a16="http://schemas.microsoft.com/office/drawing/2014/main" id="{F43448A8-E7E5-4036-B2F6-B00BCCDD1F4A}"/>
                </a:ext>
              </a:extLst>
            </p:cNvPr>
            <p:cNvSpPr>
              <a:spLocks/>
            </p:cNvSpPr>
            <p:nvPr/>
          </p:nvSpPr>
          <p:spPr bwMode="auto">
            <a:xfrm>
              <a:off x="2553784" y="2599273"/>
              <a:ext cx="68118" cy="420517"/>
            </a:xfrm>
            <a:custGeom>
              <a:avLst/>
              <a:gdLst>
                <a:gd name="T0" fmla="*/ 0 w 17"/>
                <a:gd name="T1" fmla="*/ 0 h 107"/>
                <a:gd name="T2" fmla="*/ 2147483646 w 17"/>
                <a:gd name="T3" fmla="*/ 2147483646 h 107"/>
                <a:gd name="T4" fmla="*/ 2147483646 w 17"/>
                <a:gd name="T5" fmla="*/ 2147483646 h 107"/>
                <a:gd name="T6" fmla="*/ 2147483646 w 17"/>
                <a:gd name="T7" fmla="*/ 2147483646 h 107"/>
                <a:gd name="T8" fmla="*/ 2147483646 w 17"/>
                <a:gd name="T9" fmla="*/ 2147483646 h 107"/>
                <a:gd name="T10" fmla="*/ 0 w 17"/>
                <a:gd name="T11" fmla="*/ 0 h 10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7"/>
                <a:gd name="T19" fmla="*/ 0 h 107"/>
                <a:gd name="T20" fmla="*/ 17 w 17"/>
                <a:gd name="T21" fmla="*/ 107 h 10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53" name="Freeform 18">
              <a:extLst>
                <a:ext uri="{FF2B5EF4-FFF2-40B4-BE49-F238E27FC236}">
                  <a16:creationId xmlns:a16="http://schemas.microsoft.com/office/drawing/2014/main" id="{B3EC4890-F31B-4C28-87C5-265D5F60B126}"/>
                </a:ext>
              </a:extLst>
            </p:cNvPr>
            <p:cNvSpPr>
              <a:spLocks/>
            </p:cNvSpPr>
            <p:nvPr/>
          </p:nvSpPr>
          <p:spPr bwMode="auto">
            <a:xfrm>
              <a:off x="3143488" y="4757298"/>
              <a:ext cx="161535" cy="873487"/>
            </a:xfrm>
            <a:custGeom>
              <a:avLst/>
              <a:gdLst>
                <a:gd name="T0" fmla="*/ 0 w 41"/>
                <a:gd name="T1" fmla="*/ 0 h 222"/>
                <a:gd name="T2" fmla="*/ 2147483646 w 41"/>
                <a:gd name="T3" fmla="*/ 2147483646 h 222"/>
                <a:gd name="T4" fmla="*/ 2147483646 w 41"/>
                <a:gd name="T5" fmla="*/ 2147483646 h 222"/>
                <a:gd name="T6" fmla="*/ 2147483646 w 41"/>
                <a:gd name="T7" fmla="*/ 2147483646 h 222"/>
                <a:gd name="T8" fmla="*/ 2147483646 w 41"/>
                <a:gd name="T9" fmla="*/ 2147483646 h 222"/>
                <a:gd name="T10" fmla="*/ 2147483646 w 41"/>
                <a:gd name="T11" fmla="*/ 2147483646 h 222"/>
                <a:gd name="T12" fmla="*/ 2147483646 w 41"/>
                <a:gd name="T13" fmla="*/ 2147483646 h 222"/>
                <a:gd name="T14" fmla="*/ 2147483646 w 41"/>
                <a:gd name="T15" fmla="*/ 2147483646 h 222"/>
                <a:gd name="T16" fmla="*/ 2147483646 w 41"/>
                <a:gd name="T17" fmla="*/ 2147483646 h 222"/>
                <a:gd name="T18" fmla="*/ 0 w 41"/>
                <a:gd name="T19" fmla="*/ 0 h 2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1"/>
                <a:gd name="T31" fmla="*/ 0 h 222"/>
                <a:gd name="T32" fmla="*/ 41 w 41"/>
                <a:gd name="T33" fmla="*/ 222 h 2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54" name="Freeform 19">
              <a:extLst>
                <a:ext uri="{FF2B5EF4-FFF2-40B4-BE49-F238E27FC236}">
                  <a16:creationId xmlns:a16="http://schemas.microsoft.com/office/drawing/2014/main" id="{CC2F0767-6DF6-404A-8A35-60CB021AEA43}"/>
                </a:ext>
              </a:extLst>
            </p:cNvPr>
            <p:cNvSpPr>
              <a:spLocks/>
            </p:cNvSpPr>
            <p:nvPr/>
          </p:nvSpPr>
          <p:spPr bwMode="auto">
            <a:xfrm>
              <a:off x="3147380" y="1282282"/>
              <a:ext cx="1769108" cy="3447973"/>
            </a:xfrm>
            <a:custGeom>
              <a:avLst/>
              <a:gdLst>
                <a:gd name="T0" fmla="*/ 2147483646 w 450"/>
                <a:gd name="T1" fmla="*/ 2147483646 h 878"/>
                <a:gd name="T2" fmla="*/ 2147483646 w 450"/>
                <a:gd name="T3" fmla="*/ 2147483646 h 878"/>
                <a:gd name="T4" fmla="*/ 2147483646 w 450"/>
                <a:gd name="T5" fmla="*/ 2147483646 h 878"/>
                <a:gd name="T6" fmla="*/ 2147483646 w 450"/>
                <a:gd name="T7" fmla="*/ 2147483646 h 878"/>
                <a:gd name="T8" fmla="*/ 2147483646 w 450"/>
                <a:gd name="T9" fmla="*/ 2147483646 h 878"/>
                <a:gd name="T10" fmla="*/ 2147483646 w 450"/>
                <a:gd name="T11" fmla="*/ 2147483646 h 878"/>
                <a:gd name="T12" fmla="*/ 2147483646 w 450"/>
                <a:gd name="T13" fmla="*/ 2147483646 h 878"/>
                <a:gd name="T14" fmla="*/ 2147483646 w 450"/>
                <a:gd name="T15" fmla="*/ 0 h 878"/>
                <a:gd name="T16" fmla="*/ 2147483646 w 450"/>
                <a:gd name="T17" fmla="*/ 2147483646 h 878"/>
                <a:gd name="T18" fmla="*/ 2147483646 w 450"/>
                <a:gd name="T19" fmla="*/ 2147483646 h 878"/>
                <a:gd name="T20" fmla="*/ 2147483646 w 450"/>
                <a:gd name="T21" fmla="*/ 2147483646 h 878"/>
                <a:gd name="T22" fmla="*/ 2147483646 w 450"/>
                <a:gd name="T23" fmla="*/ 2147483646 h 878"/>
                <a:gd name="T24" fmla="*/ 2147483646 w 450"/>
                <a:gd name="T25" fmla="*/ 2147483646 h 878"/>
                <a:gd name="T26" fmla="*/ 0 w 450"/>
                <a:gd name="T27" fmla="*/ 2147483646 h 878"/>
                <a:gd name="T28" fmla="*/ 0 w 450"/>
                <a:gd name="T29" fmla="*/ 2147483646 h 878"/>
                <a:gd name="T30" fmla="*/ 2147483646 w 450"/>
                <a:gd name="T31" fmla="*/ 2147483646 h 878"/>
                <a:gd name="T32" fmla="*/ 2147483646 w 450"/>
                <a:gd name="T33" fmla="*/ 2147483646 h 87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450"/>
                <a:gd name="T52" fmla="*/ 0 h 878"/>
                <a:gd name="T53" fmla="*/ 450 w 450"/>
                <a:gd name="T54" fmla="*/ 878 h 87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55" name="Freeform 20">
              <a:extLst>
                <a:ext uri="{FF2B5EF4-FFF2-40B4-BE49-F238E27FC236}">
                  <a16:creationId xmlns:a16="http://schemas.microsoft.com/office/drawing/2014/main" id="{CF73E916-C7BE-4737-B48C-049580F9C39F}"/>
                </a:ext>
              </a:extLst>
            </p:cNvPr>
            <p:cNvSpPr>
              <a:spLocks/>
            </p:cNvSpPr>
            <p:nvPr/>
          </p:nvSpPr>
          <p:spPr bwMode="auto">
            <a:xfrm>
              <a:off x="3273883" y="5652419"/>
              <a:ext cx="138182" cy="288007"/>
            </a:xfrm>
            <a:custGeom>
              <a:avLst/>
              <a:gdLst>
                <a:gd name="T0" fmla="*/ 0 w 35"/>
                <a:gd name="T1" fmla="*/ 0 h 73"/>
                <a:gd name="T2" fmla="*/ 2147483646 w 35"/>
                <a:gd name="T3" fmla="*/ 2147483646 h 73"/>
                <a:gd name="T4" fmla="*/ 2147483646 w 35"/>
                <a:gd name="T5" fmla="*/ 2147483646 h 73"/>
                <a:gd name="T6" fmla="*/ 0 w 35"/>
                <a:gd name="T7" fmla="*/ 0 h 7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5"/>
                <a:gd name="T13" fmla="*/ 0 h 73"/>
                <a:gd name="T14" fmla="*/ 35 w 35"/>
                <a:gd name="T15" fmla="*/ 73 h 7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56" name="Freeform 21">
              <a:extLst>
                <a:ext uri="{FF2B5EF4-FFF2-40B4-BE49-F238E27FC236}">
                  <a16:creationId xmlns:a16="http://schemas.microsoft.com/office/drawing/2014/main" id="{FD697DA0-95F9-44EE-BF91-F9C087135276}"/>
                </a:ext>
              </a:extLst>
            </p:cNvPr>
            <p:cNvSpPr>
              <a:spLocks/>
            </p:cNvSpPr>
            <p:nvPr/>
          </p:nvSpPr>
          <p:spPr bwMode="auto">
            <a:xfrm>
              <a:off x="3143488" y="4655887"/>
              <a:ext cx="31139" cy="189300"/>
            </a:xfrm>
            <a:custGeom>
              <a:avLst/>
              <a:gdLst>
                <a:gd name="T0" fmla="*/ 2147483646 w 8"/>
                <a:gd name="T1" fmla="*/ 2147483646 h 48"/>
                <a:gd name="T2" fmla="*/ 2147483646 w 8"/>
                <a:gd name="T3" fmla="*/ 2147483646 h 48"/>
                <a:gd name="T4" fmla="*/ 2147483646 w 8"/>
                <a:gd name="T5" fmla="*/ 2147483646 h 48"/>
                <a:gd name="T6" fmla="*/ 2147483646 w 8"/>
                <a:gd name="T7" fmla="*/ 0 h 48"/>
                <a:gd name="T8" fmla="*/ 0 w 8"/>
                <a:gd name="T9" fmla="*/ 2147483646 h 48"/>
                <a:gd name="T10" fmla="*/ 2147483646 w 8"/>
                <a:gd name="T11" fmla="*/ 2147483646 h 4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8"/>
                <a:gd name="T19" fmla="*/ 0 h 48"/>
                <a:gd name="T20" fmla="*/ 8 w 8"/>
                <a:gd name="T21" fmla="*/ 48 h 4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57" name="Freeform 22">
              <a:extLst>
                <a:ext uri="{FF2B5EF4-FFF2-40B4-BE49-F238E27FC236}">
                  <a16:creationId xmlns:a16="http://schemas.microsoft.com/office/drawing/2014/main" id="{9B14CB8A-12A5-485B-9F20-97178D32D6FF}"/>
                </a:ext>
              </a:extLst>
            </p:cNvPr>
            <p:cNvSpPr>
              <a:spLocks/>
            </p:cNvSpPr>
            <p:nvPr/>
          </p:nvSpPr>
          <p:spPr bwMode="auto">
            <a:xfrm>
              <a:off x="3211605" y="5410385"/>
              <a:ext cx="202406" cy="530041"/>
            </a:xfrm>
            <a:custGeom>
              <a:avLst/>
              <a:gdLst>
                <a:gd name="T0" fmla="*/ 2147483646 w 52"/>
                <a:gd name="T1" fmla="*/ 2147483646 h 135"/>
                <a:gd name="T2" fmla="*/ 0 w 52"/>
                <a:gd name="T3" fmla="*/ 0 h 135"/>
                <a:gd name="T4" fmla="*/ 2147483646 w 52"/>
                <a:gd name="T5" fmla="*/ 2147483646 h 135"/>
                <a:gd name="T6" fmla="*/ 2147483646 w 52"/>
                <a:gd name="T7" fmla="*/ 2147483646 h 135"/>
                <a:gd name="T8" fmla="*/ 2147483646 w 52"/>
                <a:gd name="T9" fmla="*/ 2147483646 h 135"/>
                <a:gd name="T10" fmla="*/ 2147483646 w 52"/>
                <a:gd name="T11" fmla="*/ 2147483646 h 135"/>
                <a:gd name="T12" fmla="*/ 2147483646 w 52"/>
                <a:gd name="T13" fmla="*/ 2147483646 h 135"/>
                <a:gd name="T14" fmla="*/ 2147483646 w 52"/>
                <a:gd name="T15" fmla="*/ 2147483646 h 13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52"/>
                <a:gd name="T25" fmla="*/ 0 h 135"/>
                <a:gd name="T26" fmla="*/ 52 w 52"/>
                <a:gd name="T27" fmla="*/ 135 h 135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1027" name="Group 48">
            <a:extLst>
              <a:ext uri="{FF2B5EF4-FFF2-40B4-BE49-F238E27FC236}">
                <a16:creationId xmlns:a16="http://schemas.microsoft.com/office/drawing/2014/main" id="{172CD482-663E-43DB-B60F-9CB501C146A2}"/>
              </a:ext>
            </a:extLst>
          </p:cNvPr>
          <p:cNvGrpSpPr>
            <a:grpSpLocks/>
          </p:cNvGrpSpPr>
          <p:nvPr/>
        </p:nvGrpSpPr>
        <p:grpSpPr bwMode="auto">
          <a:xfrm>
            <a:off x="20638" y="0"/>
            <a:ext cx="1952625" cy="6853238"/>
            <a:chOff x="6627813" y="195650"/>
            <a:chExt cx="1952625" cy="5678101"/>
          </a:xfrm>
        </p:grpSpPr>
        <p:sp>
          <p:nvSpPr>
            <p:cNvPr id="1034" name="Freeform 27">
              <a:extLst>
                <a:ext uri="{FF2B5EF4-FFF2-40B4-BE49-F238E27FC236}">
                  <a16:creationId xmlns:a16="http://schemas.microsoft.com/office/drawing/2014/main" id="{D476FCCB-BA13-49CC-A0F8-76C5D2CA353F}"/>
                </a:ext>
              </a:extLst>
            </p:cNvPr>
            <p:cNvSpPr>
              <a:spLocks/>
            </p:cNvSpPr>
            <p:nvPr/>
          </p:nvSpPr>
          <p:spPr bwMode="auto">
            <a:xfrm>
              <a:off x="6627813" y="195650"/>
              <a:ext cx="409575" cy="3645980"/>
            </a:xfrm>
            <a:custGeom>
              <a:avLst/>
              <a:gdLst>
                <a:gd name="T0" fmla="*/ 2147483646 w 103"/>
                <a:gd name="T1" fmla="*/ 2147483646 h 920"/>
                <a:gd name="T2" fmla="*/ 2147483646 w 103"/>
                <a:gd name="T3" fmla="*/ 2147483646 h 920"/>
                <a:gd name="T4" fmla="*/ 2147483646 w 103"/>
                <a:gd name="T5" fmla="*/ 2147483646 h 920"/>
                <a:gd name="T6" fmla="*/ 2147483646 w 103"/>
                <a:gd name="T7" fmla="*/ 2147483646 h 920"/>
                <a:gd name="T8" fmla="*/ 2147483646 w 103"/>
                <a:gd name="T9" fmla="*/ 2147483646 h 920"/>
                <a:gd name="T10" fmla="*/ 2147483646 w 103"/>
                <a:gd name="T11" fmla="*/ 2147483646 h 920"/>
                <a:gd name="T12" fmla="*/ 2147483646 w 103"/>
                <a:gd name="T13" fmla="*/ 2147483646 h 920"/>
                <a:gd name="T14" fmla="*/ 2147483646 w 103"/>
                <a:gd name="T15" fmla="*/ 2147483646 h 920"/>
                <a:gd name="T16" fmla="*/ 2147483646 w 103"/>
                <a:gd name="T17" fmla="*/ 2147483646 h 920"/>
                <a:gd name="T18" fmla="*/ 2147483646 w 103"/>
                <a:gd name="T19" fmla="*/ 2147483646 h 920"/>
                <a:gd name="T20" fmla="*/ 2147483646 w 103"/>
                <a:gd name="T21" fmla="*/ 2147483646 h 920"/>
                <a:gd name="T22" fmla="*/ 2147483646 w 103"/>
                <a:gd name="T23" fmla="*/ 0 h 920"/>
                <a:gd name="T24" fmla="*/ 0 w 103"/>
                <a:gd name="T25" fmla="*/ 0 h 920"/>
                <a:gd name="T26" fmla="*/ 2147483646 w 103"/>
                <a:gd name="T27" fmla="*/ 2147483646 h 920"/>
                <a:gd name="T28" fmla="*/ 2147483646 w 103"/>
                <a:gd name="T29" fmla="*/ 2147483646 h 92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03"/>
                <a:gd name="T46" fmla="*/ 0 h 920"/>
                <a:gd name="T47" fmla="*/ 103 w 103"/>
                <a:gd name="T48" fmla="*/ 920 h 92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35" name="Freeform 28">
              <a:extLst>
                <a:ext uri="{FF2B5EF4-FFF2-40B4-BE49-F238E27FC236}">
                  <a16:creationId xmlns:a16="http://schemas.microsoft.com/office/drawing/2014/main" id="{220E21E9-748F-4EFE-94D3-2E2BF5FB24F0}"/>
                </a:ext>
              </a:extLst>
            </p:cNvPr>
            <p:cNvSpPr>
              <a:spLocks/>
            </p:cNvSpPr>
            <p:nvPr/>
          </p:nvSpPr>
          <p:spPr bwMode="auto">
            <a:xfrm>
              <a:off x="7061200" y="3771920"/>
              <a:ext cx="350838" cy="1310027"/>
            </a:xfrm>
            <a:custGeom>
              <a:avLst/>
              <a:gdLst>
                <a:gd name="T0" fmla="*/ 2147483646 w 88"/>
                <a:gd name="T1" fmla="*/ 2147483646 h 330"/>
                <a:gd name="T2" fmla="*/ 2147483646 w 88"/>
                <a:gd name="T3" fmla="*/ 2147483646 h 330"/>
                <a:gd name="T4" fmla="*/ 2147483646 w 88"/>
                <a:gd name="T5" fmla="*/ 2147483646 h 330"/>
                <a:gd name="T6" fmla="*/ 2147483646 w 88"/>
                <a:gd name="T7" fmla="*/ 2147483646 h 330"/>
                <a:gd name="T8" fmla="*/ 2147483646 w 88"/>
                <a:gd name="T9" fmla="*/ 2147483646 h 330"/>
                <a:gd name="T10" fmla="*/ 0 w 88"/>
                <a:gd name="T11" fmla="*/ 0 h 330"/>
                <a:gd name="T12" fmla="*/ 2147483646 w 88"/>
                <a:gd name="T13" fmla="*/ 2147483646 h 330"/>
                <a:gd name="T14" fmla="*/ 2147483646 w 88"/>
                <a:gd name="T15" fmla="*/ 2147483646 h 33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88"/>
                <a:gd name="T25" fmla="*/ 0 h 330"/>
                <a:gd name="T26" fmla="*/ 88 w 88"/>
                <a:gd name="T27" fmla="*/ 330 h 33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36" name="Freeform 29">
              <a:extLst>
                <a:ext uri="{FF2B5EF4-FFF2-40B4-BE49-F238E27FC236}">
                  <a16:creationId xmlns:a16="http://schemas.microsoft.com/office/drawing/2014/main" id="{7FEAD476-DD89-449B-9212-8EA0D1F081CB}"/>
                </a:ext>
              </a:extLst>
            </p:cNvPr>
            <p:cNvSpPr>
              <a:spLocks/>
            </p:cNvSpPr>
            <p:nvPr/>
          </p:nvSpPr>
          <p:spPr bwMode="auto">
            <a:xfrm>
              <a:off x="7439025" y="5053011"/>
              <a:ext cx="357188" cy="820740"/>
            </a:xfrm>
            <a:custGeom>
              <a:avLst/>
              <a:gdLst>
                <a:gd name="T0" fmla="*/ 2147483646 w 90"/>
                <a:gd name="T1" fmla="*/ 2147483646 h 207"/>
                <a:gd name="T2" fmla="*/ 0 w 90"/>
                <a:gd name="T3" fmla="*/ 0 h 207"/>
                <a:gd name="T4" fmla="*/ 2147483646 w 90"/>
                <a:gd name="T5" fmla="*/ 2147483646 h 207"/>
                <a:gd name="T6" fmla="*/ 2147483646 w 90"/>
                <a:gd name="T7" fmla="*/ 2147483646 h 207"/>
                <a:gd name="T8" fmla="*/ 2147483646 w 90"/>
                <a:gd name="T9" fmla="*/ 2147483646 h 207"/>
                <a:gd name="T10" fmla="*/ 2147483646 w 90"/>
                <a:gd name="T11" fmla="*/ 2147483646 h 207"/>
                <a:gd name="T12" fmla="*/ 2147483646 w 90"/>
                <a:gd name="T13" fmla="*/ 2147483646 h 207"/>
                <a:gd name="T14" fmla="*/ 2147483646 w 90"/>
                <a:gd name="T15" fmla="*/ 2147483646 h 20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90"/>
                <a:gd name="T25" fmla="*/ 0 h 207"/>
                <a:gd name="T26" fmla="*/ 90 w 90"/>
                <a:gd name="T27" fmla="*/ 207 h 207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37" name="Freeform 30">
              <a:extLst>
                <a:ext uri="{FF2B5EF4-FFF2-40B4-BE49-F238E27FC236}">
                  <a16:creationId xmlns:a16="http://schemas.microsoft.com/office/drawing/2014/main" id="{47EE4D6E-1A37-454B-8641-AA1D5817D3FD}"/>
                </a:ext>
              </a:extLst>
            </p:cNvPr>
            <p:cNvSpPr>
              <a:spLocks/>
            </p:cNvSpPr>
            <p:nvPr/>
          </p:nvSpPr>
          <p:spPr bwMode="auto">
            <a:xfrm>
              <a:off x="7037388" y="3811379"/>
              <a:ext cx="457200" cy="1853241"/>
            </a:xfrm>
            <a:custGeom>
              <a:avLst/>
              <a:gdLst>
                <a:gd name="T0" fmla="*/ 2147483646 w 115"/>
                <a:gd name="T1" fmla="*/ 2147483646 h 467"/>
                <a:gd name="T2" fmla="*/ 2147483646 w 115"/>
                <a:gd name="T3" fmla="*/ 2147483646 h 467"/>
                <a:gd name="T4" fmla="*/ 2147483646 w 115"/>
                <a:gd name="T5" fmla="*/ 2147483646 h 467"/>
                <a:gd name="T6" fmla="*/ 2147483646 w 115"/>
                <a:gd name="T7" fmla="*/ 2147483646 h 467"/>
                <a:gd name="T8" fmla="*/ 0 w 115"/>
                <a:gd name="T9" fmla="*/ 0 h 467"/>
                <a:gd name="T10" fmla="*/ 2147483646 w 115"/>
                <a:gd name="T11" fmla="*/ 2147483646 h 467"/>
                <a:gd name="T12" fmla="*/ 2147483646 w 115"/>
                <a:gd name="T13" fmla="*/ 2147483646 h 467"/>
                <a:gd name="T14" fmla="*/ 2147483646 w 115"/>
                <a:gd name="T15" fmla="*/ 2147483646 h 467"/>
                <a:gd name="T16" fmla="*/ 2147483646 w 115"/>
                <a:gd name="T17" fmla="*/ 2147483646 h 467"/>
                <a:gd name="T18" fmla="*/ 2147483646 w 115"/>
                <a:gd name="T19" fmla="*/ 2147483646 h 467"/>
                <a:gd name="T20" fmla="*/ 2147483646 w 115"/>
                <a:gd name="T21" fmla="*/ 2147483646 h 467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15"/>
                <a:gd name="T34" fmla="*/ 0 h 467"/>
                <a:gd name="T35" fmla="*/ 115 w 115"/>
                <a:gd name="T36" fmla="*/ 467 h 467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38" name="Freeform 31">
              <a:extLst>
                <a:ext uri="{FF2B5EF4-FFF2-40B4-BE49-F238E27FC236}">
                  <a16:creationId xmlns:a16="http://schemas.microsoft.com/office/drawing/2014/main" id="{A0F35E6F-05A6-4A1F-99AF-248B23E68F17}"/>
                </a:ext>
              </a:extLst>
            </p:cNvPr>
            <p:cNvSpPr>
              <a:spLocks/>
            </p:cNvSpPr>
            <p:nvPr/>
          </p:nvSpPr>
          <p:spPr bwMode="auto">
            <a:xfrm>
              <a:off x="6992938" y="1263664"/>
              <a:ext cx="144462" cy="2508256"/>
            </a:xfrm>
            <a:custGeom>
              <a:avLst/>
              <a:gdLst>
                <a:gd name="T0" fmla="*/ 2147483646 w 36"/>
                <a:gd name="T1" fmla="*/ 2147483646 h 633"/>
                <a:gd name="T2" fmla="*/ 2147483646 w 36"/>
                <a:gd name="T3" fmla="*/ 2147483646 h 633"/>
                <a:gd name="T4" fmla="*/ 2147483646 w 36"/>
                <a:gd name="T5" fmla="*/ 2147483646 h 633"/>
                <a:gd name="T6" fmla="*/ 2147483646 w 36"/>
                <a:gd name="T7" fmla="*/ 2147483646 h 633"/>
                <a:gd name="T8" fmla="*/ 2147483646 w 36"/>
                <a:gd name="T9" fmla="*/ 2147483646 h 633"/>
                <a:gd name="T10" fmla="*/ 2147483646 w 36"/>
                <a:gd name="T11" fmla="*/ 0 h 633"/>
                <a:gd name="T12" fmla="*/ 2147483646 w 36"/>
                <a:gd name="T13" fmla="*/ 0 h 633"/>
                <a:gd name="T14" fmla="*/ 2147483646 w 36"/>
                <a:gd name="T15" fmla="*/ 2147483646 h 633"/>
                <a:gd name="T16" fmla="*/ 2147483646 w 36"/>
                <a:gd name="T17" fmla="*/ 2147483646 h 633"/>
                <a:gd name="T18" fmla="*/ 2147483646 w 36"/>
                <a:gd name="T19" fmla="*/ 2147483646 h 633"/>
                <a:gd name="T20" fmla="*/ 2147483646 w 36"/>
                <a:gd name="T21" fmla="*/ 2147483646 h 633"/>
                <a:gd name="T22" fmla="*/ 2147483646 w 36"/>
                <a:gd name="T23" fmla="*/ 2147483646 h 633"/>
                <a:gd name="T24" fmla="*/ 2147483646 w 36"/>
                <a:gd name="T25" fmla="*/ 2147483646 h 63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36"/>
                <a:gd name="T40" fmla="*/ 0 h 633"/>
                <a:gd name="T41" fmla="*/ 36 w 36"/>
                <a:gd name="T42" fmla="*/ 633 h 63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39" name="Freeform 32">
              <a:extLst>
                <a:ext uri="{FF2B5EF4-FFF2-40B4-BE49-F238E27FC236}">
                  <a16:creationId xmlns:a16="http://schemas.microsoft.com/office/drawing/2014/main" id="{CC2BAE4B-828C-4853-A515-1A21A868553A}"/>
                </a:ext>
              </a:extLst>
            </p:cNvPr>
            <p:cNvSpPr>
              <a:spLocks/>
            </p:cNvSpPr>
            <p:nvPr/>
          </p:nvSpPr>
          <p:spPr bwMode="auto">
            <a:xfrm>
              <a:off x="7526338" y="5640945"/>
              <a:ext cx="111125" cy="232806"/>
            </a:xfrm>
            <a:custGeom>
              <a:avLst/>
              <a:gdLst>
                <a:gd name="T0" fmla="*/ 2147483646 w 28"/>
                <a:gd name="T1" fmla="*/ 2147483646 h 59"/>
                <a:gd name="T2" fmla="*/ 2147483646 w 28"/>
                <a:gd name="T3" fmla="*/ 2147483646 h 59"/>
                <a:gd name="T4" fmla="*/ 0 w 28"/>
                <a:gd name="T5" fmla="*/ 0 h 59"/>
                <a:gd name="T6" fmla="*/ 2147483646 w 28"/>
                <a:gd name="T7" fmla="*/ 2147483646 h 5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8"/>
                <a:gd name="T13" fmla="*/ 0 h 59"/>
                <a:gd name="T14" fmla="*/ 28 w 28"/>
                <a:gd name="T15" fmla="*/ 59 h 5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40" name="Freeform 33">
              <a:extLst>
                <a:ext uri="{FF2B5EF4-FFF2-40B4-BE49-F238E27FC236}">
                  <a16:creationId xmlns:a16="http://schemas.microsoft.com/office/drawing/2014/main" id="{27EE01FB-EC36-40F1-8D73-77821C9DF668}"/>
                </a:ext>
              </a:extLst>
            </p:cNvPr>
            <p:cNvSpPr>
              <a:spLocks/>
            </p:cNvSpPr>
            <p:nvPr/>
          </p:nvSpPr>
          <p:spPr bwMode="auto">
            <a:xfrm>
              <a:off x="7021513" y="3598302"/>
              <a:ext cx="68262" cy="424838"/>
            </a:xfrm>
            <a:custGeom>
              <a:avLst/>
              <a:gdLst>
                <a:gd name="T0" fmla="*/ 2147483646 w 17"/>
                <a:gd name="T1" fmla="*/ 2147483646 h 107"/>
                <a:gd name="T2" fmla="*/ 2147483646 w 17"/>
                <a:gd name="T3" fmla="*/ 2147483646 h 107"/>
                <a:gd name="T4" fmla="*/ 2147483646 w 17"/>
                <a:gd name="T5" fmla="*/ 2147483646 h 107"/>
                <a:gd name="T6" fmla="*/ 2147483646 w 17"/>
                <a:gd name="T7" fmla="*/ 2147483646 h 107"/>
                <a:gd name="T8" fmla="*/ 0 w 17"/>
                <a:gd name="T9" fmla="*/ 0 h 107"/>
                <a:gd name="T10" fmla="*/ 0 w 17"/>
                <a:gd name="T11" fmla="*/ 2147483646 h 107"/>
                <a:gd name="T12" fmla="*/ 2147483646 w 17"/>
                <a:gd name="T13" fmla="*/ 2147483646 h 10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7"/>
                <a:gd name="T22" fmla="*/ 0 h 107"/>
                <a:gd name="T23" fmla="*/ 17 w 17"/>
                <a:gd name="T24" fmla="*/ 107 h 10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41" name="Freeform 34">
              <a:extLst>
                <a:ext uri="{FF2B5EF4-FFF2-40B4-BE49-F238E27FC236}">
                  <a16:creationId xmlns:a16="http://schemas.microsoft.com/office/drawing/2014/main" id="{F6665D14-95DA-4726-AAC3-54983C91A6F5}"/>
                </a:ext>
              </a:extLst>
            </p:cNvPr>
            <p:cNvSpPr>
              <a:spLocks/>
            </p:cNvSpPr>
            <p:nvPr/>
          </p:nvSpPr>
          <p:spPr bwMode="auto">
            <a:xfrm>
              <a:off x="7412038" y="2802552"/>
              <a:ext cx="1168400" cy="2250459"/>
            </a:xfrm>
            <a:custGeom>
              <a:avLst/>
              <a:gdLst>
                <a:gd name="T0" fmla="*/ 2147483646 w 294"/>
                <a:gd name="T1" fmla="*/ 2147483646 h 568"/>
                <a:gd name="T2" fmla="*/ 2147483646 w 294"/>
                <a:gd name="T3" fmla="*/ 2147483646 h 568"/>
                <a:gd name="T4" fmla="*/ 2147483646 w 294"/>
                <a:gd name="T5" fmla="*/ 2147483646 h 568"/>
                <a:gd name="T6" fmla="*/ 2147483646 w 294"/>
                <a:gd name="T7" fmla="*/ 2147483646 h 568"/>
                <a:gd name="T8" fmla="*/ 2147483646 w 294"/>
                <a:gd name="T9" fmla="*/ 2147483646 h 568"/>
                <a:gd name="T10" fmla="*/ 2147483646 w 294"/>
                <a:gd name="T11" fmla="*/ 2147483646 h 568"/>
                <a:gd name="T12" fmla="*/ 2147483646 w 294"/>
                <a:gd name="T13" fmla="*/ 0 h 568"/>
                <a:gd name="T14" fmla="*/ 2147483646 w 294"/>
                <a:gd name="T15" fmla="*/ 0 h 568"/>
                <a:gd name="T16" fmla="*/ 2147483646 w 294"/>
                <a:gd name="T17" fmla="*/ 2147483646 h 568"/>
                <a:gd name="T18" fmla="*/ 2147483646 w 294"/>
                <a:gd name="T19" fmla="*/ 2147483646 h 568"/>
                <a:gd name="T20" fmla="*/ 2147483646 w 294"/>
                <a:gd name="T21" fmla="*/ 2147483646 h 568"/>
                <a:gd name="T22" fmla="*/ 2147483646 w 294"/>
                <a:gd name="T23" fmla="*/ 2147483646 h 568"/>
                <a:gd name="T24" fmla="*/ 2147483646 w 294"/>
                <a:gd name="T25" fmla="*/ 2147483646 h 568"/>
                <a:gd name="T26" fmla="*/ 0 w 294"/>
                <a:gd name="T27" fmla="*/ 2147483646 h 568"/>
                <a:gd name="T28" fmla="*/ 2147483646 w 294"/>
                <a:gd name="T29" fmla="*/ 2147483646 h 568"/>
                <a:gd name="T30" fmla="*/ 2147483646 w 294"/>
                <a:gd name="T31" fmla="*/ 2147483646 h 56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294"/>
                <a:gd name="T49" fmla="*/ 0 h 568"/>
                <a:gd name="T50" fmla="*/ 294 w 294"/>
                <a:gd name="T51" fmla="*/ 568 h 568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42" name="Freeform 35">
              <a:extLst>
                <a:ext uri="{FF2B5EF4-FFF2-40B4-BE49-F238E27FC236}">
                  <a16:creationId xmlns:a16="http://schemas.microsoft.com/office/drawing/2014/main" id="{9631574C-8683-4F1C-9EA9-717156658B04}"/>
                </a:ext>
              </a:extLst>
            </p:cNvPr>
            <p:cNvSpPr>
              <a:spLocks/>
            </p:cNvSpPr>
            <p:nvPr/>
          </p:nvSpPr>
          <p:spPr bwMode="auto">
            <a:xfrm>
              <a:off x="7494588" y="5664620"/>
              <a:ext cx="100012" cy="209131"/>
            </a:xfrm>
            <a:custGeom>
              <a:avLst/>
              <a:gdLst>
                <a:gd name="T0" fmla="*/ 0 w 25"/>
                <a:gd name="T1" fmla="*/ 0 h 53"/>
                <a:gd name="T2" fmla="*/ 2147483646 w 25"/>
                <a:gd name="T3" fmla="*/ 2147483646 h 53"/>
                <a:gd name="T4" fmla="*/ 2147483646 w 25"/>
                <a:gd name="T5" fmla="*/ 2147483646 h 53"/>
                <a:gd name="T6" fmla="*/ 0 w 25"/>
                <a:gd name="T7" fmla="*/ 0 h 5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5"/>
                <a:gd name="T13" fmla="*/ 0 h 53"/>
                <a:gd name="T14" fmla="*/ 25 w 25"/>
                <a:gd name="T15" fmla="*/ 53 h 5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43" name="Freeform 36">
              <a:extLst>
                <a:ext uri="{FF2B5EF4-FFF2-40B4-BE49-F238E27FC236}">
                  <a16:creationId xmlns:a16="http://schemas.microsoft.com/office/drawing/2014/main" id="{8DDB77F3-85FF-461A-AA20-491FB8388991}"/>
                </a:ext>
              </a:extLst>
            </p:cNvPr>
            <p:cNvSpPr>
              <a:spLocks/>
            </p:cNvSpPr>
            <p:nvPr/>
          </p:nvSpPr>
          <p:spPr bwMode="auto">
            <a:xfrm>
              <a:off x="7412038" y="5081947"/>
              <a:ext cx="114300" cy="558997"/>
            </a:xfrm>
            <a:custGeom>
              <a:avLst/>
              <a:gdLst>
                <a:gd name="T0" fmla="*/ 0 w 29"/>
                <a:gd name="T1" fmla="*/ 0 h 141"/>
                <a:gd name="T2" fmla="*/ 2147483646 w 29"/>
                <a:gd name="T3" fmla="*/ 2147483646 h 141"/>
                <a:gd name="T4" fmla="*/ 2147483646 w 29"/>
                <a:gd name="T5" fmla="*/ 2147483646 h 141"/>
                <a:gd name="T6" fmla="*/ 2147483646 w 29"/>
                <a:gd name="T7" fmla="*/ 2147483646 h 141"/>
                <a:gd name="T8" fmla="*/ 2147483646 w 29"/>
                <a:gd name="T9" fmla="*/ 2147483646 h 141"/>
                <a:gd name="T10" fmla="*/ 2147483646 w 29"/>
                <a:gd name="T11" fmla="*/ 2147483646 h 141"/>
                <a:gd name="T12" fmla="*/ 2147483646 w 29"/>
                <a:gd name="T13" fmla="*/ 2147483646 h 141"/>
                <a:gd name="T14" fmla="*/ 0 w 29"/>
                <a:gd name="T15" fmla="*/ 0 h 14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9"/>
                <a:gd name="T25" fmla="*/ 0 h 141"/>
                <a:gd name="T26" fmla="*/ 29 w 29"/>
                <a:gd name="T27" fmla="*/ 141 h 141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44" name="Freeform 37">
              <a:extLst>
                <a:ext uri="{FF2B5EF4-FFF2-40B4-BE49-F238E27FC236}">
                  <a16:creationId xmlns:a16="http://schemas.microsoft.com/office/drawing/2014/main" id="{717CCBAC-5BF8-4A32-BF60-91C7E7F7B44F}"/>
                </a:ext>
              </a:extLst>
            </p:cNvPr>
            <p:cNvSpPr>
              <a:spLocks/>
            </p:cNvSpPr>
            <p:nvPr/>
          </p:nvSpPr>
          <p:spPr bwMode="auto">
            <a:xfrm>
              <a:off x="7412038" y="4978039"/>
              <a:ext cx="31750" cy="189402"/>
            </a:xfrm>
            <a:custGeom>
              <a:avLst/>
              <a:gdLst>
                <a:gd name="T0" fmla="*/ 0 w 8"/>
                <a:gd name="T1" fmla="*/ 2147483646 h 48"/>
                <a:gd name="T2" fmla="*/ 2147483646 w 8"/>
                <a:gd name="T3" fmla="*/ 2147483646 h 48"/>
                <a:gd name="T4" fmla="*/ 2147483646 w 8"/>
                <a:gd name="T5" fmla="*/ 2147483646 h 48"/>
                <a:gd name="T6" fmla="*/ 2147483646 w 8"/>
                <a:gd name="T7" fmla="*/ 2147483646 h 48"/>
                <a:gd name="T8" fmla="*/ 0 w 8"/>
                <a:gd name="T9" fmla="*/ 0 h 48"/>
                <a:gd name="T10" fmla="*/ 0 w 8"/>
                <a:gd name="T11" fmla="*/ 2147483646 h 48"/>
                <a:gd name="T12" fmla="*/ 0 w 8"/>
                <a:gd name="T13" fmla="*/ 2147483646 h 4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"/>
                <a:gd name="T22" fmla="*/ 0 h 48"/>
                <a:gd name="T23" fmla="*/ 8 w 8"/>
                <a:gd name="T24" fmla="*/ 48 h 4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45" name="Freeform 38">
              <a:extLst>
                <a:ext uri="{FF2B5EF4-FFF2-40B4-BE49-F238E27FC236}">
                  <a16:creationId xmlns:a16="http://schemas.microsoft.com/office/drawing/2014/main" id="{14EAFC0E-0433-4A23-9EED-3C06DC86FC33}"/>
                </a:ext>
              </a:extLst>
            </p:cNvPr>
            <p:cNvSpPr>
              <a:spLocks/>
            </p:cNvSpPr>
            <p:nvPr/>
          </p:nvSpPr>
          <p:spPr bwMode="auto">
            <a:xfrm>
              <a:off x="7439025" y="5434445"/>
              <a:ext cx="174625" cy="439306"/>
            </a:xfrm>
            <a:custGeom>
              <a:avLst/>
              <a:gdLst>
                <a:gd name="T0" fmla="*/ 2147483646 w 44"/>
                <a:gd name="T1" fmla="*/ 2147483646 h 111"/>
                <a:gd name="T2" fmla="*/ 0 w 44"/>
                <a:gd name="T3" fmla="*/ 0 h 111"/>
                <a:gd name="T4" fmla="*/ 2147483646 w 44"/>
                <a:gd name="T5" fmla="*/ 2147483646 h 111"/>
                <a:gd name="T6" fmla="*/ 2147483646 w 44"/>
                <a:gd name="T7" fmla="*/ 2147483646 h 111"/>
                <a:gd name="T8" fmla="*/ 2147483646 w 44"/>
                <a:gd name="T9" fmla="*/ 2147483646 h 111"/>
                <a:gd name="T10" fmla="*/ 2147483646 w 44"/>
                <a:gd name="T11" fmla="*/ 2147483646 h 111"/>
                <a:gd name="T12" fmla="*/ 2147483646 w 44"/>
                <a:gd name="T13" fmla="*/ 2147483646 h 111"/>
                <a:gd name="T14" fmla="*/ 2147483646 w 44"/>
                <a:gd name="T15" fmla="*/ 2147483646 h 11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44"/>
                <a:gd name="T25" fmla="*/ 0 h 111"/>
                <a:gd name="T26" fmla="*/ 44 w 44"/>
                <a:gd name="T27" fmla="*/ 111 h 111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62" name="Rectangle 61">
            <a:extLst>
              <a:ext uri="{FF2B5EF4-FFF2-40B4-BE49-F238E27FC236}">
                <a16:creationId xmlns:a16="http://schemas.microsoft.com/office/drawing/2014/main" id="{D49C3A3E-2DF3-4CE9-A1B5-93E42A57FF76}"/>
              </a:ext>
            </a:extLst>
          </p:cNvPr>
          <p:cNvSpPr/>
          <p:nvPr/>
        </p:nvSpPr>
        <p:spPr>
          <a:xfrm>
            <a:off x="0" y="0"/>
            <a:ext cx="182563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29" name="Title Placeholder 1">
            <a:extLst>
              <a:ext uri="{FF2B5EF4-FFF2-40B4-BE49-F238E27FC236}">
                <a16:creationId xmlns:a16="http://schemas.microsoft.com/office/drawing/2014/main" id="{F6030391-8F52-4182-8E2C-79D5B7C8EC96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1944688" y="623888"/>
            <a:ext cx="6589712" cy="1281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  <a:endParaRPr lang="en-US" altLang="ru-RU"/>
          </a:p>
        </p:txBody>
      </p:sp>
      <p:sp>
        <p:nvSpPr>
          <p:cNvPr id="1030" name="Text Placeholder 2">
            <a:extLst>
              <a:ext uri="{FF2B5EF4-FFF2-40B4-BE49-F238E27FC236}">
                <a16:creationId xmlns:a16="http://schemas.microsoft.com/office/drawing/2014/main" id="{1F7ADD0C-1BAB-452D-B146-0F07299F567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1943100" y="2133600"/>
            <a:ext cx="659130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  <a:endParaRPr lang="en-US" altLang="ru-R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C40463-C95F-4243-8EEE-C0DC40F0C2B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772400" y="6135688"/>
            <a:ext cx="766763" cy="3698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AFA1F98-29A2-4892-B8A5-E9C15F0A9BD4}" type="datetimeFigureOut">
              <a:rPr lang="ru-RU"/>
              <a:pPr>
                <a:defRPr/>
              </a:pPr>
              <a:t>18.03.2021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541159-779A-4C78-8FB1-8F3F6E3AB0C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943100" y="6135688"/>
            <a:ext cx="57165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C4A0A8-D1A4-4997-AE14-33888016800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511175" y="787400"/>
            <a:ext cx="585788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2000">
                <a:solidFill>
                  <a:srgbClr val="FEFFFF"/>
                </a:solidFill>
                <a:latin typeface="Century Gothic" panose="020B0502020202020204" pitchFamily="34" charset="0"/>
              </a:defRPr>
            </a:lvl1pPr>
          </a:lstStyle>
          <a:p>
            <a:pPr>
              <a:defRPr/>
            </a:pPr>
            <a:fld id="{C08A6425-5D1D-42CB-8E02-3D803AD8412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888" r:id="rId1"/>
    <p:sldLayoutId id="2147485889" r:id="rId2"/>
    <p:sldLayoutId id="2147485890" r:id="rId3"/>
    <p:sldLayoutId id="2147485891" r:id="rId4"/>
    <p:sldLayoutId id="2147485892" r:id="rId5"/>
    <p:sldLayoutId id="2147485893" r:id="rId6"/>
    <p:sldLayoutId id="2147485894" r:id="rId7"/>
    <p:sldLayoutId id="2147485895" r:id="rId8"/>
    <p:sldLayoutId id="2147485896" r:id="rId9"/>
    <p:sldLayoutId id="2147485897" r:id="rId10"/>
    <p:sldLayoutId id="2147485898" r:id="rId11"/>
    <p:sldLayoutId id="2147485899" r:id="rId12"/>
    <p:sldLayoutId id="2147485900" r:id="rId13"/>
    <p:sldLayoutId id="2147485901" r:id="rId14"/>
    <p:sldLayoutId id="2147485902" r:id="rId15"/>
    <p:sldLayoutId id="2147485903" r:id="rId16"/>
  </p:sldLayoutIdLst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600" kern="1200">
          <a:solidFill>
            <a:srgbClr val="262626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anose="05040102010807070707" pitchFamily="18" charset="2"/>
        <a:buChar char=""/>
        <a:defRPr kern="1200"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anose="05040102010807070707" pitchFamily="18" charset="2"/>
        <a:buChar char="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anose="05040102010807070707" pitchFamily="18" charset="2"/>
        <a:buChar char="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anose="05040102010807070707" pitchFamily="18" charset="2"/>
        <a:buChar char="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anose="05040102010807070707" pitchFamily="18" charset="2"/>
        <a:buChar char="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BC4DDDA-D10A-4642-B031-7CA8523A453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98500" y="2232025"/>
            <a:ext cx="7900988" cy="1887538"/>
          </a:xfrm>
        </p:spPr>
        <p:txBody>
          <a:bodyPr rtlCol="0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200" b="1" cap="small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Итоговая аттестация по</a:t>
            </a:r>
            <a:br>
              <a:rPr lang="ru-RU" sz="3200" b="1" cap="small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3200" b="1" cap="small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математике выпускников</a:t>
            </a:r>
            <a:br>
              <a:rPr lang="ru-RU" sz="3200" b="1" cap="small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3200" b="1" cap="small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основной школы 2021 года</a:t>
            </a:r>
          </a:p>
        </p:txBody>
      </p:sp>
      <p:sp>
        <p:nvSpPr>
          <p:cNvPr id="20483" name="Подзаголовок 2">
            <a:extLst>
              <a:ext uri="{FF2B5EF4-FFF2-40B4-BE49-F238E27FC236}">
                <a16:creationId xmlns:a16="http://schemas.microsoft.com/office/drawing/2014/main" id="{183D084A-165D-47FF-AD50-58A236CDE0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57425" y="5233988"/>
            <a:ext cx="5006975" cy="1343025"/>
          </a:xfrm>
        </p:spPr>
        <p:txBody>
          <a:bodyPr/>
          <a:lstStyle/>
          <a:p>
            <a:pPr algn="ctr" eaLnBrk="1" hangingPunct="1"/>
            <a:r>
              <a:rPr lang="ru-RU" altLang="ru-RU" sz="2400" b="1" i="1">
                <a:solidFill>
                  <a:srgbClr val="002060"/>
                </a:solidFill>
                <a:latin typeface="Bookman Old Style" panose="02050604050505020204" pitchFamily="18" charset="0"/>
              </a:rPr>
              <a:t>Веб-семинар для учителей математики</a:t>
            </a:r>
          </a:p>
          <a:p>
            <a:pPr algn="ctr" eaLnBrk="1" hangingPunct="1"/>
            <a:r>
              <a:rPr lang="ru-RU" altLang="ru-RU" sz="2400" b="1" i="1">
                <a:solidFill>
                  <a:srgbClr val="002060"/>
                </a:solidFill>
                <a:latin typeface="Bookman Old Style" panose="02050604050505020204" pitchFamily="18" charset="0"/>
              </a:rPr>
              <a:t>26 февраля 2021 года</a:t>
            </a:r>
          </a:p>
          <a:p>
            <a:pPr algn="ctr" eaLnBrk="1" hangingPunct="1"/>
            <a:endParaRPr lang="ru-RU" altLang="ru-RU" sz="2400" b="1">
              <a:solidFill>
                <a:srgbClr val="002060"/>
              </a:solidFill>
              <a:latin typeface="Segoe Print" panose="02000600000000000000" pitchFamily="2" charset="0"/>
            </a:endParaRPr>
          </a:p>
        </p:txBody>
      </p:sp>
      <p:pic>
        <p:nvPicPr>
          <p:cNvPr id="20484" name="Рисунок 3">
            <a:extLst>
              <a:ext uri="{FF2B5EF4-FFF2-40B4-BE49-F238E27FC236}">
                <a16:creationId xmlns:a16="http://schemas.microsoft.com/office/drawing/2014/main" id="{78218B13-838A-4F50-AC41-B63587A01E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30850" y="0"/>
            <a:ext cx="3513138" cy="2339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>
            <a:extLst>
              <a:ext uri="{FF2B5EF4-FFF2-40B4-BE49-F238E27FC236}">
                <a16:creationId xmlns:a16="http://schemas.microsoft.com/office/drawing/2014/main" id="{7FC2288A-A650-49CD-A1E3-94B7E2E712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44688" y="623888"/>
            <a:ext cx="6589712" cy="1281112"/>
          </a:xfrm>
        </p:spPr>
        <p:txBody>
          <a:bodyPr/>
          <a:lstStyle/>
          <a:p>
            <a:endParaRPr lang="ru-RU" altLang="ru-RU"/>
          </a:p>
        </p:txBody>
      </p:sp>
      <p:sp>
        <p:nvSpPr>
          <p:cNvPr id="21507" name="Объект 2">
            <a:extLst>
              <a:ext uri="{FF2B5EF4-FFF2-40B4-BE49-F238E27FC236}">
                <a16:creationId xmlns:a16="http://schemas.microsoft.com/office/drawing/2014/main" id="{20F94FC9-1290-4337-B0CC-7B0FBFF2AA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43100" y="2133600"/>
            <a:ext cx="6591300" cy="3778250"/>
          </a:xfrm>
        </p:spPr>
        <p:txBody>
          <a:bodyPr/>
          <a:lstStyle/>
          <a:p>
            <a:endParaRPr lang="ru-RU" altLang="ru-RU" sz="90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ru-RU" altLang="ru-RU">
                <a:solidFill>
                  <a:srgbClr val="000000"/>
                </a:solidFill>
                <a:latin typeface="Times New Roman" panose="02020603050405020304" pitchFamily="18" charset="0"/>
              </a:rPr>
              <a:t>В 2020-2021 учебном году 9 класс заканчивают ученики, программа обучения которых с 1-го класса была построена с учетом требований ФГОС.</a:t>
            </a:r>
          </a:p>
          <a:p>
            <a:r>
              <a:rPr lang="ru-RU" altLang="ru-RU">
                <a:solidFill>
                  <a:srgbClr val="000000"/>
                </a:solidFill>
                <a:latin typeface="Arial" panose="020B0604020202020204" pitchFamily="34" charset="0"/>
              </a:rPr>
              <a:t>•</a:t>
            </a:r>
            <a:r>
              <a:rPr lang="ru-RU" altLang="ru-RU">
                <a:solidFill>
                  <a:srgbClr val="000000"/>
                </a:solidFill>
                <a:latin typeface="Times New Roman" panose="02020603050405020304" pitchFamily="18" charset="0"/>
              </a:rPr>
              <a:t>В сравнении с экзаменационными моделями 2019 г. в проектах КИМ ОГЭ 2021 г. усилены деятельностная составляющая, практический характер заданий.</a:t>
            </a:r>
          </a:p>
          <a:p>
            <a:endParaRPr lang="ru-RU" altLang="ru-RU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Объект 2">
            <a:extLst>
              <a:ext uri="{FF2B5EF4-FFF2-40B4-BE49-F238E27FC236}">
                <a16:creationId xmlns:a16="http://schemas.microsoft.com/office/drawing/2014/main" id="{182C9E77-13AB-4277-AF26-2586459E61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43100" y="2133600"/>
            <a:ext cx="6591300" cy="3778250"/>
          </a:xfrm>
        </p:spPr>
        <p:txBody>
          <a:bodyPr/>
          <a:lstStyle/>
          <a:p>
            <a:r>
              <a:rPr lang="ru-RU" altLang="ru-RU">
                <a:solidFill>
                  <a:srgbClr val="000000"/>
                </a:solidFill>
                <a:latin typeface="Times New Roman" panose="02020603050405020304" pitchFamily="18" charset="0"/>
              </a:rPr>
              <a:t>Проверяться будут не только знания, но и метапредметные навыки. Это смысловое чтение, коммуникационная грамотность, умение пользоваться справочной информацией и многое другое.</a:t>
            </a:r>
            <a:endParaRPr lang="ru-RU" altLang="ru-RU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Объект 2">
            <a:extLst>
              <a:ext uri="{FF2B5EF4-FFF2-40B4-BE49-F238E27FC236}">
                <a16:creationId xmlns:a16="http://schemas.microsoft.com/office/drawing/2014/main" id="{5684FC76-5D51-4184-8568-32A5DB58C0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8288" y="217488"/>
            <a:ext cx="8648700" cy="5694362"/>
          </a:xfrm>
        </p:spPr>
        <p:txBody>
          <a:bodyPr/>
          <a:lstStyle/>
          <a:p>
            <a:endParaRPr lang="ru-RU" altLang="ru-RU"/>
          </a:p>
          <a:p>
            <a:r>
              <a:rPr lang="ru-RU" alt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Особенности проведения ОГЭ и ГВЭ-9 в 2021 году</a:t>
            </a:r>
          </a:p>
          <a:p>
            <a:r>
              <a:rPr lang="ru-RU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Как и в 2020 году, основной государственный экзамен в 2021 году пройдет только по двум обязательным предметам, русскому языку и математике. ОГЭ по предметам по выбору для девятиклассников в 2021 году проводиться не будет.</a:t>
            </a:r>
          </a:p>
          <a:p>
            <a:r>
              <a:rPr lang="ru-RU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Для допуска к ОГЭ девятиклассникам в 2020 году придётся получить "зачёт" по итоговому собеседованию по русскому языку. Для получивших "незачёт" или не явившихся по уважительным причинам будут предусмотрены ещё 2 дня на пересдачу. По результатам итогового собеседования по русскому языку обучающиеся IX классов допускаются до сдачи ОГЭ.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7D006B6-7395-4762-B301-6C686D9B65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9800" y="615950"/>
            <a:ext cx="7594600" cy="819150"/>
          </a:xfrm>
        </p:spPr>
        <p:txBody>
          <a:bodyPr/>
          <a:lstStyle/>
          <a:p>
            <a:pPr marL="342900" indent="-342900">
              <a:spcBef>
                <a:spcPts val="1000"/>
              </a:spcBef>
              <a:buClr>
                <a:srgbClr val="E78712"/>
              </a:buClr>
              <a:buFont typeface="Wingdings 3" panose="05040102010807070707" pitchFamily="18" charset="2"/>
              <a:buChar char=""/>
              <a:defRPr/>
            </a:pPr>
            <a:r>
              <a:rPr lang="ru-RU" sz="2400" b="1" dirty="0">
                <a:solidFill>
                  <a:srgbClr val="40404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Расписание экзаменов ОГЭ, ГВЭ-9 в 2021 году</a:t>
            </a:r>
            <a:br>
              <a:rPr lang="ru-RU" sz="2000" b="1" dirty="0">
                <a:solidFill>
                  <a:srgbClr val="40404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rgbClr val="40404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</a:t>
            </a:r>
            <a:r>
              <a:rPr lang="ru-RU" sz="2000" i="1" dirty="0">
                <a:solidFill>
                  <a:srgbClr val="40404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Обновлено: 18.02.2021г)</a:t>
            </a:r>
            <a:br>
              <a:rPr lang="ru-RU" sz="2000" dirty="0">
                <a:solidFill>
                  <a:srgbClr val="40404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rgbClr val="40404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Министерство Просвещения РФ и Федеральная служба по надзору в сфере образования и науки опубликовали проект расписания основных государственных экзаменов в 2021 году для выпускников 9-го класса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24579" name="Объект 2">
            <a:extLst>
              <a:ext uri="{FF2B5EF4-FFF2-40B4-BE49-F238E27FC236}">
                <a16:creationId xmlns:a16="http://schemas.microsoft.com/office/drawing/2014/main" id="{96369268-7AAA-459D-82FC-261CEED0CA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16025" y="2819400"/>
            <a:ext cx="7318375" cy="3716338"/>
          </a:xfrm>
        </p:spPr>
        <p:txBody>
          <a:bodyPr/>
          <a:lstStyle/>
          <a:p>
            <a:pPr marL="0" indent="0">
              <a:buFont typeface="Wingdings 3" panose="05040102010807070707" pitchFamily="18" charset="2"/>
              <a:buNone/>
            </a:pPr>
            <a:r>
              <a:rPr lang="ru-RU" altLang="ru-RU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Основной период ОГЭ и ГВЭ-9</a:t>
            </a:r>
          </a:p>
          <a:p>
            <a:pPr marL="0" indent="0">
              <a:buFont typeface="Wingdings 3" panose="05040102010807070707" pitchFamily="18" charset="2"/>
              <a:buNone/>
            </a:pPr>
            <a:r>
              <a:rPr lang="ru-RU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      27 мая (чт) математика</a:t>
            </a:r>
          </a:p>
          <a:p>
            <a:pPr marL="0" indent="0">
              <a:buFont typeface="Wingdings 3" panose="05040102010807070707" pitchFamily="18" charset="2"/>
              <a:buNone/>
            </a:pPr>
            <a:r>
              <a:rPr lang="ru-RU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      28 мая (пт) математика</a:t>
            </a:r>
          </a:p>
          <a:p>
            <a:pPr marL="0" indent="0">
              <a:buFont typeface="Wingdings 3" panose="05040102010807070707" pitchFamily="18" charset="2"/>
              <a:buNone/>
            </a:pPr>
            <a:r>
              <a:rPr lang="ru-RU" altLang="ru-RU" sz="2000" b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Резервные даты для ОГЭ и ГВЭ-9</a:t>
            </a:r>
            <a:br>
              <a:rPr lang="ru-RU" altLang="ru-RU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10 июня (чт) резерв: математика</a:t>
            </a:r>
            <a:br>
              <a:rPr lang="ru-RU" altLang="ru-RU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2 июля (пт) резерв: математика (ОГЭ)</a:t>
            </a:r>
          </a:p>
          <a:p>
            <a:pPr marL="0" indent="0">
              <a:buFont typeface="Wingdings 3" panose="05040102010807070707" pitchFamily="18" charset="2"/>
              <a:buNone/>
            </a:pPr>
            <a:r>
              <a:rPr lang="ru-RU" altLang="ru-RU" sz="2000" b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Дополнительный период для ОГЭ и ГВЭ</a:t>
            </a:r>
          </a:p>
          <a:p>
            <a:pPr marL="0" indent="0">
              <a:buFont typeface="Wingdings 3" panose="05040102010807070707" pitchFamily="18" charset="2"/>
              <a:buNone/>
            </a:pPr>
            <a:r>
              <a:rPr lang="ru-RU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      6 сентября (пн) математика</a:t>
            </a:r>
          </a:p>
          <a:p>
            <a:pPr marL="0" indent="0">
              <a:buFont typeface="Wingdings 3" panose="05040102010807070707" pitchFamily="18" charset="2"/>
              <a:buNone/>
            </a:pPr>
            <a:r>
              <a:rPr lang="ru-RU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     17 сентября (пт) резерв: математика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Заголовок 1">
            <a:extLst>
              <a:ext uri="{FF2B5EF4-FFF2-40B4-BE49-F238E27FC236}">
                <a16:creationId xmlns:a16="http://schemas.microsoft.com/office/drawing/2014/main" id="{A0E1EF30-39C9-4CEB-BE2B-722D04FC4D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3875" y="385763"/>
            <a:ext cx="6589713" cy="771525"/>
          </a:xfrm>
        </p:spPr>
        <p:txBody>
          <a:bodyPr/>
          <a:lstStyle/>
          <a:p>
            <a:r>
              <a:rPr lang="ru-RU" altLang="ru-RU" sz="2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Официальный сайт Рособрнадзора</a:t>
            </a:r>
          </a:p>
        </p:txBody>
      </p:sp>
      <p:pic>
        <p:nvPicPr>
          <p:cNvPr id="25603" name="Объект 4">
            <a:extLst>
              <a:ext uri="{FF2B5EF4-FFF2-40B4-BE49-F238E27FC236}">
                <a16:creationId xmlns:a16="http://schemas.microsoft.com/office/drawing/2014/main" id="{A7854EE3-352C-4E58-8445-59BF1739E99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98"/>
          <a:stretch>
            <a:fillRect/>
          </a:stretch>
        </p:blipFill>
        <p:spPr>
          <a:xfrm>
            <a:off x="495300" y="1098550"/>
            <a:ext cx="8480425" cy="5478463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Заголовок 1">
            <a:extLst>
              <a:ext uri="{FF2B5EF4-FFF2-40B4-BE49-F238E27FC236}">
                <a16:creationId xmlns:a16="http://schemas.microsoft.com/office/drawing/2014/main" id="{6C05704D-35C5-4491-9B36-9F7047C261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6263" y="309563"/>
            <a:ext cx="6589712" cy="1281112"/>
          </a:xfrm>
        </p:spPr>
        <p:txBody>
          <a:bodyPr/>
          <a:lstStyle/>
          <a:p>
            <a:r>
              <a:rPr lang="en-US" altLang="ru-RU" b="1">
                <a:solidFill>
                  <a:srgbClr val="000000"/>
                </a:solidFill>
                <a:latin typeface="Times New Roman" panose="02020603050405020304" pitchFamily="18" charset="0"/>
              </a:rPr>
              <a:t>WWW.EGE.SPB.RU</a:t>
            </a:r>
            <a:endParaRPr lang="ru-RU" altLang="ru-RU"/>
          </a:p>
        </p:txBody>
      </p:sp>
      <p:pic>
        <p:nvPicPr>
          <p:cNvPr id="26627" name="Объект 4">
            <a:extLst>
              <a:ext uri="{FF2B5EF4-FFF2-40B4-BE49-F238E27FC236}">
                <a16:creationId xmlns:a16="http://schemas.microsoft.com/office/drawing/2014/main" id="{1916D1A4-6E50-4C15-97CD-9711C014456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88938" y="1317625"/>
            <a:ext cx="8626475" cy="5230813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Заголовок 1">
            <a:extLst>
              <a:ext uri="{FF2B5EF4-FFF2-40B4-BE49-F238E27FC236}">
                <a16:creationId xmlns:a16="http://schemas.microsoft.com/office/drawing/2014/main" id="{4C38CEDF-6E61-4630-839E-A32B558696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68625" y="260350"/>
            <a:ext cx="4975225" cy="1031875"/>
          </a:xfrm>
        </p:spPr>
        <p:txBody>
          <a:bodyPr/>
          <a:lstStyle/>
          <a:p>
            <a:r>
              <a:rPr lang="en-US" altLang="ru-RU" b="1">
                <a:solidFill>
                  <a:srgbClr val="000000"/>
                </a:solidFill>
                <a:latin typeface="Times New Roman" panose="02020603050405020304" pitchFamily="18" charset="0"/>
              </a:rPr>
              <a:t>www.fipi.ru</a:t>
            </a:r>
            <a:endParaRPr lang="ru-RU" altLang="ru-RU"/>
          </a:p>
        </p:txBody>
      </p:sp>
      <p:pic>
        <p:nvPicPr>
          <p:cNvPr id="27651" name="Объект 4">
            <a:extLst>
              <a:ext uri="{FF2B5EF4-FFF2-40B4-BE49-F238E27FC236}">
                <a16:creationId xmlns:a16="http://schemas.microsoft.com/office/drawing/2014/main" id="{F8BAB6DD-0172-4C5B-BE33-622DCC1A873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84175" y="1109663"/>
            <a:ext cx="8474075" cy="5487987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Заголовок 1">
            <a:extLst>
              <a:ext uri="{FF2B5EF4-FFF2-40B4-BE49-F238E27FC236}">
                <a16:creationId xmlns:a16="http://schemas.microsoft.com/office/drawing/2014/main" id="{A9DA1BC9-82FC-4ED6-95F2-64C04C99F1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7275" y="461963"/>
            <a:ext cx="7477125" cy="855662"/>
          </a:xfrm>
        </p:spPr>
        <p:txBody>
          <a:bodyPr/>
          <a:lstStyle/>
          <a:p>
            <a:r>
              <a:rPr lang="ru-RU" altLang="ru-RU" sz="200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altLang="ru-RU" sz="2400" b="1">
                <a:solidFill>
                  <a:srgbClr val="000000"/>
                </a:solidFill>
                <a:latin typeface="Times New Roman" panose="02020603050405020304" pitchFamily="18" charset="0"/>
              </a:rPr>
              <a:t>Пояснение к проектам документов, определяющих структуру и содержание </a:t>
            </a:r>
            <a:br>
              <a:rPr lang="ru-RU" altLang="ru-RU" sz="2400" b="1">
                <a:solidFill>
                  <a:srgbClr val="000000"/>
                </a:solidFill>
                <a:latin typeface="Times New Roman" panose="02020603050405020304" pitchFamily="18" charset="0"/>
              </a:rPr>
            </a:br>
            <a:br>
              <a:rPr lang="ru-RU" altLang="ru-RU" sz="2400" b="1">
                <a:solidFill>
                  <a:srgbClr val="000000"/>
                </a:solidFill>
                <a:latin typeface="Times New Roman" panose="02020603050405020304" pitchFamily="18" charset="0"/>
              </a:rPr>
            </a:br>
            <a:br>
              <a:rPr lang="ru-RU" altLang="ru-RU" sz="2400" b="1">
                <a:solidFill>
                  <a:srgbClr val="000000"/>
                </a:solidFill>
                <a:latin typeface="Times New Roman" panose="02020603050405020304" pitchFamily="18" charset="0"/>
              </a:rPr>
            </a:br>
            <a:br>
              <a:rPr lang="ru-RU" altLang="ru-RU" sz="240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br>
              <a:rPr lang="ru-RU" altLang="ru-RU" sz="180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endParaRPr lang="ru-RU" altLang="ru-RU" sz="1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4D11572-75EF-4505-8EB1-1220B2AB14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6750" y="1589088"/>
            <a:ext cx="7810500" cy="4857750"/>
          </a:xfrm>
        </p:spPr>
        <p:txBody>
          <a:bodyPr/>
          <a:lstStyle/>
          <a:p>
            <a:pPr marL="0" indent="0" algn="just">
              <a:buFont typeface="Wingdings 3" panose="05040102010807070707" pitchFamily="18" charset="2"/>
              <a:buNone/>
              <a:defRPr/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при ознакомлении с проектами документов, определяющих структуру и    содержание КИМ ОГЭ 2021 г., следует понимать, что </a:t>
            </a:r>
          </a:p>
          <a:p>
            <a:pPr marL="0" indent="0" algn="just">
              <a:buFont typeface="Wingdings 3" panose="05040102010807070707" pitchFamily="18" charset="2"/>
              <a:buNone/>
              <a:defRPr/>
            </a:pP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     в проекте демонстрационного варианта </a:t>
            </a:r>
            <a:endParaRPr lang="ru-RU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just">
              <a:defRPr/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представлены конкретные примеры заданий, не исчерпывающие всего многообразия возможных формулировок заданий на каждой позиции варианта экзаменационной работы; </a:t>
            </a:r>
          </a:p>
          <a:p>
            <a:pPr algn="just">
              <a:defRPr/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задания не отражают всех вопросов содержания, которые будут проверяться с помощью вариантов КИМ в 2021 г. (полный перечень вопросов, которые могут контролироваться на ОГЭ 2021 г., приведен в спецификации КИМ); </a:t>
            </a:r>
          </a:p>
          <a:p>
            <a:pPr algn="just">
              <a:defRPr/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приведены обязательные для ознакомления инструкции по выполнению работы в целом, ее частей и отдельных заданий, записи ответов; </a:t>
            </a:r>
          </a:p>
          <a:p>
            <a:pPr algn="just">
              <a:defRPr/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приведены критерии оценивания выполнения заданий. </a:t>
            </a:r>
          </a:p>
          <a:p>
            <a:pPr>
              <a:defRPr/>
            </a:pPr>
            <a:endParaRPr lang="ru-RU" dirty="0"/>
          </a:p>
        </p:txBody>
      </p:sp>
      <p:pic>
        <p:nvPicPr>
          <p:cNvPr id="28676" name="Рисунок 4">
            <a:extLst>
              <a:ext uri="{FF2B5EF4-FFF2-40B4-BE49-F238E27FC236}">
                <a16:creationId xmlns:a16="http://schemas.microsoft.com/office/drawing/2014/main" id="{4D151223-1736-415B-99BC-2AC4612244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1150" y="608013"/>
            <a:ext cx="823913" cy="811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7" name="Рисунок 5">
            <a:extLst>
              <a:ext uri="{FF2B5EF4-FFF2-40B4-BE49-F238E27FC236}">
                <a16:creationId xmlns:a16="http://schemas.microsoft.com/office/drawing/2014/main" id="{61E02B50-762D-4910-A9CF-F53D03EAAF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29125" y="779463"/>
            <a:ext cx="2841625" cy="63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Заголовок 1">
            <a:extLst>
              <a:ext uri="{FF2B5EF4-FFF2-40B4-BE49-F238E27FC236}">
                <a16:creationId xmlns:a16="http://schemas.microsoft.com/office/drawing/2014/main" id="{87365E2D-0643-44BE-A6CA-F25FCFCB01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623888"/>
            <a:ext cx="7620000" cy="1281112"/>
          </a:xfrm>
        </p:spPr>
        <p:txBody>
          <a:bodyPr/>
          <a:lstStyle/>
          <a:p>
            <a:br>
              <a:rPr lang="ru-RU" altLang="ru-RU" sz="1400">
                <a:latin typeface="Times New Roman" panose="02020603050405020304" pitchFamily="18" charset="0"/>
              </a:rPr>
            </a:br>
            <a:r>
              <a:rPr lang="ru-RU" altLang="ru-RU" sz="1400">
                <a:latin typeface="Times New Roman" panose="02020603050405020304" pitchFamily="18" charset="0"/>
              </a:rPr>
              <a:t> </a:t>
            </a:r>
            <a:r>
              <a:rPr lang="ru-RU" altLang="ru-RU" sz="2400" b="1">
                <a:latin typeface="Times New Roman" panose="02020603050405020304" pitchFamily="18" charset="0"/>
              </a:rPr>
              <a:t>Пояснение к проектам документов, определяющих структуру и содержание КИМ ОГЭ 2021 г.</a:t>
            </a:r>
            <a:endParaRPr lang="ru-RU" altLang="ru-RU" sz="240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96BE760-2D76-4074-85C5-6A13774BB2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12825" y="2093913"/>
            <a:ext cx="7521575" cy="3817937"/>
          </a:xfrm>
        </p:spPr>
        <p:txBody>
          <a:bodyPr/>
          <a:lstStyle/>
          <a:p>
            <a:pPr>
              <a:defRPr/>
            </a:pPr>
            <a:endParaRPr lang="ru-RU" sz="20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0" indent="0" algn="just">
              <a:buFont typeface="Wingdings 3" panose="05040102010807070707" pitchFamily="18" charset="2"/>
              <a:buNone/>
              <a:defRPr/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    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в проекте спецификации КИМ </a:t>
            </a:r>
            <a:endParaRPr lang="ru-RU" sz="24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just">
              <a:defRPr/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дано описание экзаменационной работы; </a:t>
            </a:r>
          </a:p>
          <a:p>
            <a:pPr algn="just">
              <a:defRPr/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приведен обобщенный план варианта КИМ, содержаний полный список тем, задания по которым могут быть представлены на каждой позиции экзаменационного варианта </a:t>
            </a:r>
          </a:p>
          <a:p>
            <a:pPr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Заголовок 1">
            <a:extLst>
              <a:ext uri="{FF2B5EF4-FFF2-40B4-BE49-F238E27FC236}">
                <a16:creationId xmlns:a16="http://schemas.microsoft.com/office/drawing/2014/main" id="{1BBB19B4-B8A0-4C78-985C-2AC9DBAD4F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5413" y="623888"/>
            <a:ext cx="7138987" cy="1281112"/>
          </a:xfrm>
        </p:spPr>
        <p:txBody>
          <a:bodyPr/>
          <a:lstStyle/>
          <a:p>
            <a:r>
              <a:rPr lang="ru-RU" altLang="ru-RU" sz="2400" b="1">
                <a:solidFill>
                  <a:srgbClr val="000000"/>
                </a:solidFill>
                <a:latin typeface="Times New Roman" panose="02020603050405020304" pitchFamily="18" charset="0"/>
              </a:rPr>
              <a:t>Информация об изменениях в КИМ ОГЭ 2021 г.</a:t>
            </a:r>
            <a:br>
              <a:rPr lang="ru-RU" altLang="ru-RU" sz="2400" b="1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altLang="ru-RU" sz="2400" b="1">
                <a:solidFill>
                  <a:srgbClr val="000000"/>
                </a:solidFill>
                <a:latin typeface="Times New Roman" panose="02020603050405020304" pitchFamily="18" charset="0"/>
              </a:rPr>
              <a:t> в сравнении с КИМ ОГЭ 2020 г.</a:t>
            </a:r>
            <a:endParaRPr lang="ru-RU" altLang="ru-RU" sz="240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6CF0126-07EA-4145-AF97-48149FF648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04950" y="1711325"/>
            <a:ext cx="7029450" cy="4905375"/>
          </a:xfrm>
        </p:spPr>
        <p:txBody>
          <a:bodyPr/>
          <a:lstStyle/>
          <a:p>
            <a:pPr marL="0" indent="0">
              <a:buFont typeface="Wingdings 3" panose="05040102010807070707" pitchFamily="18" charset="2"/>
              <a:buNone/>
              <a:defRPr/>
            </a:pPr>
            <a:endParaRPr lang="ru-RU" sz="20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just">
              <a:defRPr/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В рамках усиления акцента на проверку применения математических знаний в различных ситуациях количество заданий уменьшилось на одно за счет объединения заданий на преобразование алгебраических (задание 13 в КИМ 2020 г.) и числовых выражений (задание 8 в КИМ 2020 г.) в одно задание на преобразование выражений на позиции 8 в КИМ 2021 г. </a:t>
            </a:r>
          </a:p>
          <a:p>
            <a:pPr algn="just">
              <a:defRPr/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Задание на работу с последовательностями и прогрессиями (задание 12 в КИМ 2020 г.) заменено на задание с практическим содержанием, направленное на проверку умения применять знания о последовательностях и прогрессиях в прикладных ситуациях (задание 14 в КИМ 2021 г.). </a:t>
            </a:r>
          </a:p>
          <a:p>
            <a:pPr algn="just">
              <a:defRPr/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Скорректирован порядок заданий в соответствии с тематикой и сложностью. </a:t>
            </a:r>
          </a:p>
          <a:p>
            <a:pPr algn="just">
              <a:defRPr/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Максимальный первичный балл уменьшен с 32 до 31. 	</a:t>
            </a:r>
          </a:p>
          <a:p>
            <a:pPr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Заголовок 1">
            <a:extLst>
              <a:ext uri="{FF2B5EF4-FFF2-40B4-BE49-F238E27FC236}">
                <a16:creationId xmlns:a16="http://schemas.microsoft.com/office/drawing/2014/main" id="{13F86C12-1FA5-4DE8-9ABE-6DF1B8C2AC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44688" y="623888"/>
            <a:ext cx="6589712" cy="1281112"/>
          </a:xfrm>
        </p:spPr>
        <p:txBody>
          <a:bodyPr/>
          <a:lstStyle/>
          <a:p>
            <a:endParaRPr lang="ru-RU" altLang="ru-RU"/>
          </a:p>
        </p:txBody>
      </p:sp>
      <p:sp>
        <p:nvSpPr>
          <p:cNvPr id="31747" name="Объект 2">
            <a:extLst>
              <a:ext uri="{FF2B5EF4-FFF2-40B4-BE49-F238E27FC236}">
                <a16:creationId xmlns:a16="http://schemas.microsoft.com/office/drawing/2014/main" id="{A34614D3-FDD8-437F-B2DC-569C279DB5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43100" y="2133600"/>
            <a:ext cx="6591300" cy="3778250"/>
          </a:xfrm>
        </p:spPr>
        <p:txBody>
          <a:bodyPr/>
          <a:lstStyle/>
          <a:p>
            <a:r>
              <a:rPr lang="ru-RU" altLang="ru-RU" b="1">
                <a:solidFill>
                  <a:srgbClr val="000000"/>
                </a:solidFill>
                <a:latin typeface="Times New Roman" panose="02020603050405020304" pitchFamily="18" charset="0"/>
              </a:rPr>
              <a:t>В КИМ включён блок практико-ориентированных заданий 1-5</a:t>
            </a:r>
            <a:endParaRPr lang="ru-RU" altLang="ru-RU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ru-RU" altLang="ru-RU">
                <a:solidFill>
                  <a:srgbClr val="000000"/>
                </a:solidFill>
                <a:latin typeface="Arial" panose="020B0604020202020204" pitchFamily="34" charset="0"/>
              </a:rPr>
              <a:t>•</a:t>
            </a:r>
            <a:r>
              <a:rPr lang="ru-RU" altLang="ru-RU">
                <a:solidFill>
                  <a:srgbClr val="000000"/>
                </a:solidFill>
                <a:latin typeface="Times New Roman" panose="02020603050405020304" pitchFamily="18" charset="0"/>
              </a:rPr>
              <a:t>Раньше реальная математика представляла несколько разрозненных задач, теперь —это первый блок экзамена.</a:t>
            </a:r>
          </a:p>
          <a:p>
            <a:endParaRPr lang="ru-RU" altLang="ru-RU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ru-RU" altLang="ru-RU" b="1">
                <a:solidFill>
                  <a:srgbClr val="000000"/>
                </a:solidFill>
                <a:latin typeface="Times New Roman" panose="02020603050405020304" pitchFamily="18" charset="0"/>
              </a:rPr>
              <a:t>Разделение на модули «Алгебра» и «Геометрия» отсутствуют.</a:t>
            </a:r>
            <a:endParaRPr lang="ru-RU" altLang="ru-RU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Заголовок 1">
            <a:extLst>
              <a:ext uri="{FF2B5EF4-FFF2-40B4-BE49-F238E27FC236}">
                <a16:creationId xmlns:a16="http://schemas.microsoft.com/office/drawing/2014/main" id="{AD1BD7A9-A460-4999-BC9C-8C3D7838AA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44688" y="623888"/>
            <a:ext cx="6589712" cy="1281112"/>
          </a:xfrm>
        </p:spPr>
        <p:txBody>
          <a:bodyPr/>
          <a:lstStyle/>
          <a:p>
            <a:endParaRPr lang="ru-RU" altLang="ru-RU"/>
          </a:p>
        </p:txBody>
      </p:sp>
      <p:sp>
        <p:nvSpPr>
          <p:cNvPr id="32771" name="Объект 2">
            <a:extLst>
              <a:ext uri="{FF2B5EF4-FFF2-40B4-BE49-F238E27FC236}">
                <a16:creationId xmlns:a16="http://schemas.microsoft.com/office/drawing/2014/main" id="{05C3EE13-0E13-4FC7-9E6C-794CA1CB8B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43100" y="2133600"/>
            <a:ext cx="6591300" cy="3778250"/>
          </a:xfrm>
        </p:spPr>
        <p:txBody>
          <a:bodyPr/>
          <a:lstStyle/>
          <a:p>
            <a:pPr algn="just"/>
            <a:r>
              <a:rPr lang="ru-RU" altLang="ru-RU" b="1">
                <a:solidFill>
                  <a:srgbClr val="000000"/>
                </a:solidFill>
                <a:latin typeface="Times New Roman" panose="02020603050405020304" pitchFamily="18" charset="0"/>
              </a:rPr>
              <a:t>Блок второй части не претерпел изменения. Всё те же 6 задач: №20 -№25</a:t>
            </a:r>
            <a:r>
              <a:rPr lang="ru-RU" altLang="ru-RU">
                <a:solidFill>
                  <a:srgbClr val="000000"/>
                </a:solidFill>
                <a:latin typeface="Times New Roman" panose="02020603050405020304" pitchFamily="18" charset="0"/>
              </a:rPr>
              <a:t>(№21-№26 в ОГЭ-2019, 2020)</a:t>
            </a:r>
          </a:p>
          <a:p>
            <a:pPr algn="just"/>
            <a:r>
              <a:rPr lang="ru-RU" altLang="ru-RU">
                <a:solidFill>
                  <a:srgbClr val="000000"/>
                </a:solidFill>
                <a:latin typeface="Times New Roman" panose="02020603050405020304" pitchFamily="18" charset="0"/>
              </a:rPr>
              <a:t>№ 20 : уравнения, неравенства, их системы, действия с алгебраическими выражениями; </a:t>
            </a:r>
          </a:p>
          <a:p>
            <a:pPr algn="just"/>
            <a:r>
              <a:rPr lang="ru-RU" altLang="ru-RU">
                <a:solidFill>
                  <a:srgbClr val="000000"/>
                </a:solidFill>
                <a:latin typeface="Times New Roman" panose="02020603050405020304" pitchFamily="18" charset="0"/>
              </a:rPr>
              <a:t>№ 21: текстовая задача (движение, работа, сплавы, смеси); </a:t>
            </a:r>
          </a:p>
          <a:p>
            <a:pPr algn="just"/>
            <a:r>
              <a:rPr lang="ru-RU" altLang="ru-RU">
                <a:solidFill>
                  <a:srgbClr val="000000"/>
                </a:solidFill>
                <a:latin typeface="Times New Roman" panose="02020603050405020304" pitchFamily="18" charset="0"/>
              </a:rPr>
              <a:t>№ 22: задача на построение графика функции;</a:t>
            </a:r>
          </a:p>
          <a:p>
            <a:pPr algn="just"/>
            <a:r>
              <a:rPr lang="ru-RU" altLang="ru-RU">
                <a:solidFill>
                  <a:srgbClr val="000000"/>
                </a:solidFill>
                <a:latin typeface="Times New Roman" panose="02020603050405020304" pitchFamily="18" charset="0"/>
              </a:rPr>
              <a:t>№ 23:  геометрическая задача на вычисление геометрических величин;</a:t>
            </a:r>
          </a:p>
          <a:p>
            <a:pPr algn="just"/>
            <a:r>
              <a:rPr lang="ru-RU" altLang="ru-RU">
                <a:solidFill>
                  <a:srgbClr val="000000"/>
                </a:solidFill>
                <a:latin typeface="Times New Roman" panose="02020603050405020304" pitchFamily="18" charset="0"/>
              </a:rPr>
              <a:t>№24: </a:t>
            </a:r>
            <a:r>
              <a:rPr lang="ru-RU" altLang="ru-RU">
                <a:solidFill>
                  <a:schemeClr val="tx1"/>
                </a:solidFill>
                <a:latin typeface="Times New Roman" panose="02020603050405020304" pitchFamily="18" charset="0"/>
              </a:rPr>
              <a:t>геометрическая задача на доказательство</a:t>
            </a:r>
            <a:r>
              <a:rPr lang="ru-RU" altLang="ru-RU">
                <a:solidFill>
                  <a:srgbClr val="000000"/>
                </a:solidFill>
                <a:latin typeface="Times New Roman" panose="02020603050405020304" pitchFamily="18" charset="0"/>
              </a:rPr>
              <a:t>;</a:t>
            </a:r>
          </a:p>
          <a:p>
            <a:pPr algn="just"/>
            <a:r>
              <a:rPr lang="ru-RU" altLang="ru-RU">
                <a:solidFill>
                  <a:srgbClr val="000000"/>
                </a:solidFill>
                <a:latin typeface="Times New Roman" panose="02020603050405020304" pitchFamily="18" charset="0"/>
              </a:rPr>
              <a:t>№25:  геометрическая задача на вычисление геометрических величин (высокий уровень сложности)</a:t>
            </a:r>
            <a:endParaRPr lang="ru-RU" altLang="ru-RU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Заголовок 1">
            <a:extLst>
              <a:ext uri="{FF2B5EF4-FFF2-40B4-BE49-F238E27FC236}">
                <a16:creationId xmlns:a16="http://schemas.microsoft.com/office/drawing/2014/main" id="{8AB703A4-4D85-4ADC-88C3-82F2D58EF0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25650" y="623888"/>
            <a:ext cx="6508750" cy="1281112"/>
          </a:xfrm>
        </p:spPr>
        <p:txBody>
          <a:bodyPr/>
          <a:lstStyle/>
          <a:p>
            <a:r>
              <a:rPr lang="ru-RU" altLang="ru-RU" sz="2400" b="1">
                <a:latin typeface="TimesNewRomanPSMT"/>
              </a:rPr>
              <a:t>Продолжительность основного государствен-ного экзамена по математике</a:t>
            </a:r>
            <a:endParaRPr lang="ru-RU" altLang="ru-RU" sz="1800">
              <a:latin typeface="TimesNewRomanPSMT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0489473-A455-4BA6-8375-FA28A4E130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43100" y="2143125"/>
            <a:ext cx="6591300" cy="3778250"/>
          </a:xfrm>
        </p:spPr>
        <p:txBody>
          <a:bodyPr/>
          <a:lstStyle/>
          <a:p>
            <a:pPr>
              <a:defRPr/>
            </a:pPr>
            <a:endParaRPr lang="ru-RU" sz="20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>
              <a:defRPr/>
            </a:pP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Математика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	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3 часа 55 минут (235 минут)</a:t>
            </a:r>
            <a:endParaRPr lang="ru-RU" sz="24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0" indent="0">
              <a:buFont typeface="Wingdings 3" panose="05040102010807070707" pitchFamily="18" charset="2"/>
              <a:buNone/>
              <a:defRPr/>
            </a:pPr>
            <a:endParaRPr lang="ru-RU" sz="20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>
              <a:defRPr/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(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основание: приказ Министерства образования и науки от 22.01.2013г. № 26) </a:t>
            </a:r>
          </a:p>
          <a:p>
            <a:pPr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Заголовок 1">
            <a:extLst>
              <a:ext uri="{FF2B5EF4-FFF2-40B4-BE49-F238E27FC236}">
                <a16:creationId xmlns:a16="http://schemas.microsoft.com/office/drawing/2014/main" id="{C64A3076-C50C-414C-BB7F-26D9E862B8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9125" y="334963"/>
            <a:ext cx="8131175" cy="1570037"/>
          </a:xfrm>
        </p:spPr>
        <p:txBody>
          <a:bodyPr/>
          <a:lstStyle/>
          <a:p>
            <a:pPr indent="254000" algn="just">
              <a:spcAft>
                <a:spcPts val="2900"/>
              </a:spcAft>
            </a:pPr>
            <a:r>
              <a:rPr lang="ru-RU" altLang="ru-RU" sz="20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Рекомендации по определению минимального количества первичных баллов основного государственного экзамена (ОГЭ), подтверждающих освоение обучающимися образовательных программ основного общего образования в соответствии с требованиями федерального государственного образовательного стандарта основного общего образования в 2021 году</a:t>
            </a:r>
            <a:br>
              <a:rPr lang="ru-RU" alt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altLang="ru-RU" sz="2000"/>
          </a:p>
        </p:txBody>
      </p:sp>
      <p:sp>
        <p:nvSpPr>
          <p:cNvPr id="34819" name="Объект 2">
            <a:extLst>
              <a:ext uri="{FF2B5EF4-FFF2-40B4-BE49-F238E27FC236}">
                <a16:creationId xmlns:a16="http://schemas.microsoft.com/office/drawing/2014/main" id="{DD014249-6278-4168-A133-C1A1F9DACA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2275" y="2025650"/>
            <a:ext cx="8416925" cy="4208463"/>
          </a:xfrm>
        </p:spPr>
        <p:txBody>
          <a:bodyPr/>
          <a:lstStyle/>
          <a:p>
            <a:pPr indent="0" algn="just">
              <a:spcAft>
                <a:spcPts val="2900"/>
              </a:spcAft>
              <a:buFont typeface="Wingdings 3" panose="05040102010807070707" pitchFamily="18" charset="2"/>
              <a:buNone/>
            </a:pPr>
            <a:endParaRPr lang="ru-RU" altLang="ru-RU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just">
              <a:spcAft>
                <a:spcPts val="2900"/>
              </a:spcAft>
              <a:buFont typeface="Wingdings 3" panose="05040102010807070707" pitchFamily="18" charset="2"/>
              <a:buNone/>
            </a:pPr>
            <a:r>
              <a:rPr lang="ru-RU" altLang="ru-RU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Минимальной отметкой по пятибалльной системе оценивания, подтверждающей освоение обучающимися образовательных программ основного общего образованияв соответствии с требованиями федерального государственного образовательного стандарта основного общего образования, является отметка «3».</a:t>
            </a:r>
          </a:p>
          <a:p>
            <a:pPr indent="0" algn="just">
              <a:spcAft>
                <a:spcPts val="2900"/>
              </a:spcAft>
              <a:buFont typeface="Wingdings 3" panose="05040102010807070707" pitchFamily="18" charset="2"/>
              <a:buNone/>
            </a:pPr>
            <a:r>
              <a:rPr lang="ru-RU" altLang="ru-RU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altLang="ru-RU" sz="2000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Приложение к письму Рособрнадзора от19.02.2021г. № 05-20</a:t>
            </a:r>
            <a:r>
              <a:rPr lang="ru-RU" altLang="ru-RU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indent="0" algn="just">
              <a:spcAft>
                <a:spcPts val="2900"/>
              </a:spcAft>
              <a:buFont typeface="Wingdings 3" panose="05040102010807070707" pitchFamily="18" charset="2"/>
              <a:buNone/>
            </a:pPr>
            <a:endParaRPr lang="ru-RU" altLang="ru-RU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just"/>
            <a:endParaRPr lang="ru-RU" altLang="ru-RU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Заголовок 1">
            <a:extLst>
              <a:ext uri="{FF2B5EF4-FFF2-40B4-BE49-F238E27FC236}">
                <a16:creationId xmlns:a16="http://schemas.microsoft.com/office/drawing/2014/main" id="{AD538A1D-7153-45CD-B0FD-DCC169B433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850" y="274638"/>
            <a:ext cx="8555038" cy="1630362"/>
          </a:xfrm>
        </p:spPr>
        <p:txBody>
          <a:bodyPr/>
          <a:lstStyle/>
          <a:p>
            <a:pPr indent="571500" algn="just"/>
            <a:r>
              <a:rPr lang="ru-RU" altLang="ru-RU" sz="20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Минимальные первичные баллы, подтверждающие освоение обучающимися образовательных программ основного общего образова-ния в соответствии с требованиями федерального государственного образовательного стандарта основного общего образования, соответ-свующие отметке «3» по пятибалльной системе оценивания</a:t>
            </a:r>
            <a:br>
              <a:rPr lang="ru-RU" altLang="ru-RU" sz="20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altLang="ru-RU" sz="2000"/>
          </a:p>
        </p:txBody>
      </p:sp>
      <p:graphicFrame>
        <p:nvGraphicFramePr>
          <p:cNvPr id="5" name="Объект 4">
            <a:extLst>
              <a:ext uri="{FF2B5EF4-FFF2-40B4-BE49-F238E27FC236}">
                <a16:creationId xmlns:a16="http://schemas.microsoft.com/office/drawing/2014/main" id="{744E4EBE-D5D9-42A0-B0E8-E7299AF7837E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09600" y="2543175"/>
          <a:ext cx="8269288" cy="3022600"/>
        </p:xfrm>
        <a:graphic>
          <a:graphicData uri="http://schemas.openxmlformats.org/drawingml/2006/table">
            <a:tbl>
              <a:tblPr/>
              <a:tblGrid>
                <a:gridCol w="1949042">
                  <a:extLst>
                    <a:ext uri="{9D8B030D-6E8A-4147-A177-3AD203B41FA5}">
                      <a16:colId xmlns:a16="http://schemas.microsoft.com/office/drawing/2014/main" val="3295469843"/>
                    </a:ext>
                  </a:extLst>
                </a:gridCol>
                <a:gridCol w="3334158">
                  <a:extLst>
                    <a:ext uri="{9D8B030D-6E8A-4147-A177-3AD203B41FA5}">
                      <a16:colId xmlns:a16="http://schemas.microsoft.com/office/drawing/2014/main" val="652763693"/>
                    </a:ext>
                  </a:extLst>
                </a:gridCol>
                <a:gridCol w="2986088">
                  <a:extLst>
                    <a:ext uri="{9D8B030D-6E8A-4147-A177-3AD203B41FA5}">
                      <a16:colId xmlns:a16="http://schemas.microsoft.com/office/drawing/2014/main" val="2890709112"/>
                    </a:ext>
                  </a:extLst>
                </a:gridCol>
              </a:tblGrid>
              <a:tr h="1376363">
                <a:tc>
                  <a:txBody>
                    <a:bodyPr/>
                    <a:lstStyle>
                      <a:lvl1pPr indent="2540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4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25400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25400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Учебный предмет</a:t>
                      </a:r>
                      <a:endParaRPr kumimoji="0" lang="ru-RU" altLang="ru-RU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indent="2540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4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25400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Минимальное количество первичных баллов, (</a:t>
                      </a:r>
                      <a:r>
                        <a:rPr kumimoji="0" lang="ru-RU" altLang="ru-RU" sz="2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соответ-ствующие</a:t>
                      </a: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минимальной</a:t>
                      </a:r>
                      <a:b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отметке «3»)</a:t>
                      </a:r>
                      <a:endParaRPr kumimoji="0" lang="ru-RU" altLang="ru-RU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indent="2540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4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254000" algn="ctr" defTabSz="4572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254000" algn="ctr" defTabSz="4572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Дополнительные условия получения отметки «3»</a:t>
                      </a:r>
                      <a:endParaRPr kumimoji="0" lang="ru-RU" altLang="ru-RU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8863619"/>
                  </a:ext>
                </a:extLst>
              </a:tr>
              <a:tr h="1646237">
                <a:tc>
                  <a:txBody>
                    <a:bodyPr/>
                    <a:lstStyle>
                      <a:lvl1pPr indent="2540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4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25400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  <a:endParaRPr kumimoji="0" lang="ru-RU" altLang="ru-RU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indent="2540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4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25400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kumimoji="0" lang="ru-RU" altLang="ru-RU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50800" indent="2540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4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50800" marR="0" lvl="0" indent="25400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 менее 2 баллов из 8 получено за выполнение заданий по геометрии</a:t>
                      </a:r>
                      <a:endParaRPr kumimoji="0" lang="ru-RU" altLang="ru-RU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46431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Заголовок 1">
            <a:extLst>
              <a:ext uri="{FF2B5EF4-FFF2-40B4-BE49-F238E27FC236}">
                <a16:creationId xmlns:a16="http://schemas.microsoft.com/office/drawing/2014/main" id="{A1CC585D-1620-422E-8B7F-9FB426664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0700" y="215900"/>
            <a:ext cx="8013700" cy="1058863"/>
          </a:xfrm>
        </p:spPr>
        <p:txBody>
          <a:bodyPr/>
          <a:lstStyle/>
          <a:p>
            <a:pPr algn="just"/>
            <a:r>
              <a:rPr lang="ru-RU" altLang="ru-RU" sz="2100" b="1"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Рекомендации по переводу суммы первичных баллов за экза-менационные работы основного государственного экзамена (ОГЭ) в пятибалльную систему оценивания в 2021 году</a:t>
            </a:r>
          </a:p>
        </p:txBody>
      </p:sp>
      <p:sp>
        <p:nvSpPr>
          <p:cNvPr id="36867" name="Объект 2">
            <a:extLst>
              <a:ext uri="{FF2B5EF4-FFF2-40B4-BE49-F238E27FC236}">
                <a16:creationId xmlns:a16="http://schemas.microsoft.com/office/drawing/2014/main" id="{3A7C105D-C3D9-4D0E-B459-A9697A62D4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0700" y="1681163"/>
            <a:ext cx="8013700" cy="4719637"/>
          </a:xfrm>
        </p:spPr>
        <p:txBody>
          <a:bodyPr/>
          <a:lstStyle/>
          <a:p>
            <a:pPr indent="469900" algn="just"/>
            <a:r>
              <a:rPr lang="ru-RU" altLang="ru-RU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Максимальное количество первичных баллов, которое может получить участник ОГЭ за выполнение всей экзаменационной работы, - 31 балл.</a:t>
            </a:r>
            <a:endParaRPr lang="ru-RU" alt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69900" algn="just"/>
            <a:r>
              <a:rPr lang="ru-RU" altLang="ru-RU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Минимальное количество первичных баллов по математике, подтверждающее освоение обучающимися образовательных программ основного общего образования в соответствии с требованиями федерального государственного образовательного стандарта</a:t>
            </a:r>
            <a:br>
              <a:rPr lang="ru-RU" altLang="ru-RU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основного общего образования - 8 первичных баллов, набранных в сумме за выполнение заданий по алгебре и геометрии, при условии, что из них не менее 2 баллов получено за выполнение заданий по геометрии (задания 15-19, 23-25).</a:t>
            </a:r>
            <a:endParaRPr lang="ru-RU" alt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69900"/>
            <a:r>
              <a:rPr lang="ru-RU" altLang="ru-RU">
                <a:solidFill>
                  <a:srgbClr val="000000"/>
                </a:solidFill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Отметки «4» и «5» по пятибалльной системе оценивания выставляются</a:t>
            </a:r>
            <a:br>
              <a:rPr lang="ru-RU" altLang="ru-RU">
                <a:solidFill>
                  <a:srgbClr val="000000"/>
                </a:solidFill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</a:br>
            <a:r>
              <a:rPr lang="ru-RU" altLang="ru-RU">
                <a:solidFill>
                  <a:srgbClr val="000000"/>
                </a:solidFill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при получении суммарного первичного балла за экзаменационную работу, указанного в таблице, при условии, что из них не менее 2 баллов получено за выполнение заданий по геометрии (задания 15-19, 23-25).</a:t>
            </a:r>
            <a:endParaRPr lang="ru-RU" alt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Заголовок 1">
            <a:extLst>
              <a:ext uri="{FF2B5EF4-FFF2-40B4-BE49-F238E27FC236}">
                <a16:creationId xmlns:a16="http://schemas.microsoft.com/office/drawing/2014/main" id="{45CF3A6D-2838-42E7-BD07-19AB266B39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9900" y="215900"/>
            <a:ext cx="8064500" cy="1179513"/>
          </a:xfrm>
        </p:spPr>
        <p:txBody>
          <a:bodyPr/>
          <a:lstStyle/>
          <a:p>
            <a:pPr indent="254000">
              <a:spcAft>
                <a:spcPts val="1400"/>
              </a:spcAft>
            </a:pPr>
            <a:r>
              <a:rPr lang="ru-RU" altLang="ru-RU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Шкала перевода суммарного первичного балла за выполнение экзаменационной работы в отметку по пятибалльной системе оценивания</a:t>
            </a:r>
            <a:br>
              <a:rPr lang="ru-RU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altLang="ru-RU" sz="2400"/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DF2E8A77-8E30-4C41-9358-F61D1EB80459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58813" y="1543050"/>
          <a:ext cx="8064500" cy="3405189"/>
        </p:xfrm>
        <a:graphic>
          <a:graphicData uri="http://schemas.openxmlformats.org/drawingml/2006/table">
            <a:tbl>
              <a:tblPr/>
              <a:tblGrid>
                <a:gridCol w="1941774">
                  <a:extLst>
                    <a:ext uri="{9D8B030D-6E8A-4147-A177-3AD203B41FA5}">
                      <a16:colId xmlns:a16="http://schemas.microsoft.com/office/drawing/2014/main" val="447668949"/>
                    </a:ext>
                  </a:extLst>
                </a:gridCol>
                <a:gridCol w="1312601">
                  <a:extLst>
                    <a:ext uri="{9D8B030D-6E8A-4147-A177-3AD203B41FA5}">
                      <a16:colId xmlns:a16="http://schemas.microsoft.com/office/drawing/2014/main" val="1186675876"/>
                    </a:ext>
                  </a:extLst>
                </a:gridCol>
                <a:gridCol w="1592262">
                  <a:extLst>
                    <a:ext uri="{9D8B030D-6E8A-4147-A177-3AD203B41FA5}">
                      <a16:colId xmlns:a16="http://schemas.microsoft.com/office/drawing/2014/main" val="1213813797"/>
                    </a:ext>
                  </a:extLst>
                </a:gridCol>
                <a:gridCol w="1671638">
                  <a:extLst>
                    <a:ext uri="{9D8B030D-6E8A-4147-A177-3AD203B41FA5}">
                      <a16:colId xmlns:a16="http://schemas.microsoft.com/office/drawing/2014/main" val="2714213934"/>
                    </a:ext>
                  </a:extLst>
                </a:gridCol>
                <a:gridCol w="1546225">
                  <a:extLst>
                    <a:ext uri="{9D8B030D-6E8A-4147-A177-3AD203B41FA5}">
                      <a16:colId xmlns:a16="http://schemas.microsoft.com/office/drawing/2014/main" val="4099217520"/>
                    </a:ext>
                  </a:extLst>
                </a:gridCol>
              </a:tblGrid>
              <a:tr h="1097279">
                <a:tc>
                  <a:txBody>
                    <a:bodyPr/>
                    <a:lstStyle>
                      <a:lvl1pPr indent="2540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4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25400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Отметка по пятибалльной</a:t>
                      </a:r>
                      <a:br>
                        <a:rPr kumimoji="0" lang="ru-RU" alt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ru-RU" alt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системе оценивания</a:t>
                      </a:r>
                      <a:endParaRPr kumimoji="0" lang="ru-RU" altLang="ru-RU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indent="2540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4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25400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25400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25400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«2»</a:t>
                      </a:r>
                      <a:endParaRPr kumimoji="0" lang="ru-RU" altLang="ru-RU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indent="2540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4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25400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25400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25400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</a:t>
                      </a: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0" lang="ru-RU" altLang="ru-RU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kumimoji="0" lang="ru-RU" altLang="ru-RU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indent="2540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4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25400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25400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25400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«4»</a:t>
                      </a:r>
                      <a:endParaRPr kumimoji="0" lang="ru-RU" altLang="ru-RU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indent="2540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4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25400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25400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25400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«5»</a:t>
                      </a:r>
                      <a:endParaRPr kumimoji="0" lang="ru-RU" altLang="ru-RU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25360640"/>
                  </a:ext>
                </a:extLst>
              </a:tr>
              <a:tr h="2307909">
                <a:tc>
                  <a:txBody>
                    <a:bodyPr/>
                    <a:lstStyle>
                      <a:lvl1pPr indent="2540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4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25400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Суммарный первичный балл</a:t>
                      </a:r>
                      <a:br>
                        <a:rPr kumimoji="0" lang="ru-RU" alt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ru-RU" altLang="ru-RU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работу в целом</a:t>
                      </a:r>
                      <a:endParaRPr kumimoji="0" lang="ru-RU" altLang="ru-RU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indent="2540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4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25400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0-7</a:t>
                      </a:r>
                      <a:endParaRPr kumimoji="0" lang="ru-RU" altLang="ru-RU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indent="2540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4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25400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8-14,</a:t>
                      </a:r>
                      <a:b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 менее 2</a:t>
                      </a:r>
                      <a:b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баллов</a:t>
                      </a:r>
                      <a:b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получено за</a:t>
                      </a:r>
                      <a:b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выполнение</a:t>
                      </a:r>
                      <a:b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заданий</a:t>
                      </a:r>
                      <a:b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 геометрии</a:t>
                      </a:r>
                      <a:endParaRPr kumimoji="0" lang="ru-RU" altLang="ru-RU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indent="2540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4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25400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15-21, не</a:t>
                      </a:r>
                      <a:b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менее 2</a:t>
                      </a:r>
                      <a:b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баллов</a:t>
                      </a:r>
                      <a:b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получено за</a:t>
                      </a:r>
                      <a:b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выполнение</a:t>
                      </a:r>
                      <a:b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заданий</a:t>
                      </a:r>
                      <a:b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 геометрии</a:t>
                      </a:r>
                      <a:endParaRPr kumimoji="0" lang="ru-RU" altLang="ru-RU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indent="2540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6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1pPr>
                      <a:lvl2pPr marL="742950" indent="-28575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4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2pPr>
                      <a:lvl3pPr marL="11430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2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3pPr>
                      <a:lvl4pPr marL="16002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4pPr>
                      <a:lvl5pPr marL="2057400" indent="-228600" defTabSz="457200">
                        <a:spcBef>
                          <a:spcPts val="1000"/>
                        </a:spcBef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5pPr>
                      <a:lvl6pPr marL="25146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6pPr>
                      <a:lvl7pPr marL="29718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7pPr>
                      <a:lvl8pPr marL="34290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8pPr>
                      <a:lvl9pPr marL="3886200" indent="-228600" defTabSz="457200" eaLnBrk="0" fontAlgn="base" hangingPunct="0"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Font typeface="Wingdings 3" panose="05040102010807070707" pitchFamily="18" charset="2"/>
                        <a:defRPr sz="1000">
                          <a:solidFill>
                            <a:srgbClr val="404040"/>
                          </a:solidFill>
                          <a:latin typeface="Century Gothic" panose="020B0502020202020204" pitchFamily="34" charset="0"/>
                        </a:defRPr>
                      </a:lvl9pPr>
                    </a:lstStyle>
                    <a:p>
                      <a:pPr marL="0" marR="0" lvl="0" indent="25400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22-31, не</a:t>
                      </a:r>
                      <a:b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менее 2</a:t>
                      </a:r>
                      <a:b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баллов</a:t>
                      </a:r>
                      <a:b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получено за</a:t>
                      </a:r>
                      <a:b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выполнение</a:t>
                      </a:r>
                      <a:b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заданий</a:t>
                      </a:r>
                      <a:b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 геометрии</a:t>
                      </a:r>
                      <a:endParaRPr kumimoji="0" lang="ru-RU" altLang="ru-RU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841775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Объект 2">
            <a:extLst>
              <a:ext uri="{FF2B5EF4-FFF2-40B4-BE49-F238E27FC236}">
                <a16:creationId xmlns:a16="http://schemas.microsoft.com/office/drawing/2014/main" id="{A7AB48E0-E6A6-4735-AD56-E778B0F57C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7075" y="2133600"/>
            <a:ext cx="7807325" cy="3778250"/>
          </a:xfrm>
        </p:spPr>
        <p:txBody>
          <a:bodyPr/>
          <a:lstStyle/>
          <a:p>
            <a:pPr indent="457200" algn="just"/>
            <a:r>
              <a:rPr lang="ru-RU" altLang="ru-RU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Рекомендуемый минимальный первичный балл для отбора обучающихся в профильные классы для обучения по образовательным программам среднего общего образования:</a:t>
            </a:r>
            <a:endParaRPr lang="ru-RU" altLang="ru-RU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>
              <a:buClr>
                <a:srgbClr val="000000"/>
              </a:buClr>
              <a:buSzPts val="1300"/>
              <a:buFont typeface="Symbol" panose="05050102010706020507" pitchFamily="18" charset="2"/>
              <a:buChar char="-"/>
            </a:pPr>
            <a:r>
              <a:rPr lang="ru-RU" altLang="ru-RU" sz="2000" b="1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естественнонаучного профиля:</a:t>
            </a:r>
            <a:r>
              <a:rPr lang="ru-RU" altLang="ru-RU" sz="20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 баллов, из них не менее 6 по геометрии;</a:t>
            </a:r>
            <a:endParaRPr lang="ru-RU" altLang="ru-RU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>
              <a:buClr>
                <a:srgbClr val="000000"/>
              </a:buClr>
              <a:buSzPts val="1300"/>
              <a:buFont typeface="Symbol" panose="05050102010706020507" pitchFamily="18" charset="2"/>
              <a:buChar char="-"/>
            </a:pPr>
            <a:r>
              <a:rPr lang="ru-RU" altLang="ru-RU" sz="2000" b="1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экономического профиля:</a:t>
            </a:r>
            <a:r>
              <a:rPr lang="ru-RU" altLang="ru-RU" sz="20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 баллов, из них не менее 5 по геометрии;</a:t>
            </a:r>
            <a:endParaRPr lang="ru-RU" altLang="ru-RU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>
              <a:spcAft>
                <a:spcPts val="700"/>
              </a:spcAft>
              <a:buClr>
                <a:srgbClr val="000000"/>
              </a:buClr>
              <a:buSzPts val="1300"/>
              <a:buFont typeface="Symbol" panose="05050102010706020507" pitchFamily="18" charset="2"/>
              <a:buChar char="-"/>
            </a:pPr>
            <a:r>
              <a:rPr lang="ru-RU" altLang="ru-RU" sz="2000" b="1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физико-математического профиля:</a:t>
            </a:r>
            <a:r>
              <a:rPr lang="ru-RU" altLang="ru-RU" sz="20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 баллов, из них не менее 7 по геометрии.</a:t>
            </a:r>
            <a:endParaRPr lang="ru-RU" altLang="ru-RU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/>
            <a:br>
              <a:rPr lang="ru-RU" altLang="ru-RU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altLang="ru-RU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Заголовок 1">
            <a:extLst>
              <a:ext uri="{FF2B5EF4-FFF2-40B4-BE49-F238E27FC236}">
                <a16:creationId xmlns:a16="http://schemas.microsoft.com/office/drawing/2014/main" id="{EC726351-5AE7-4072-82AB-63F390990B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44688" y="623888"/>
            <a:ext cx="6589712" cy="1281112"/>
          </a:xfrm>
        </p:spPr>
        <p:txBody>
          <a:bodyPr/>
          <a:lstStyle/>
          <a:p>
            <a:r>
              <a:rPr lang="en-US" altLang="ru-RU" u="sng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http://www.fipi.ru</a:t>
            </a:r>
            <a:endParaRPr lang="ru-RU" alt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26536B0-7AA4-4B4B-A5CE-661D8C170F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1863" y="2133600"/>
            <a:ext cx="7900987" cy="4249738"/>
          </a:xfrm>
        </p:spPr>
        <p:txBody>
          <a:bodyPr/>
          <a:lstStyle/>
          <a:p>
            <a:pPr>
              <a:defRPr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Пояснение к проектам документов, определяющих структуру и содержание КИМ ОГЭ 2021 г.</a:t>
            </a:r>
          </a:p>
          <a:p>
            <a:pPr>
              <a:defRPr/>
            </a:pPr>
            <a:r>
              <a:rPr lang="ru-RU" alt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Рекомендации по определению минимального количества первичных баллов основного государственного экзамена (ОГЭ), подтверждающих освоение обучающимися образовательных программ основного общего образования в соответствии с требованиями федерального государственного образовательного стандарта основного общего образования в 2021 году (</a:t>
            </a:r>
            <a:r>
              <a:rPr lang="ru-RU" altLang="ru-RU" sz="2000" i="1" dirty="0">
                <a:solidFill>
                  <a:srgbClr val="0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приложение к письму Рособрнадзора от 19.02.2021 № 05-20</a:t>
            </a:r>
            <a:r>
              <a:rPr lang="ru-RU" alt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)</a:t>
            </a:r>
          </a:p>
          <a:p>
            <a:pPr>
              <a:defRPr/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Расписание экзаменов (</a:t>
            </a:r>
            <a:r>
              <a:rPr lang="ru-RU" sz="2000" i="1" dirty="0">
                <a:solidFill>
                  <a:srgbClr val="0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проект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)обновлено 18.02.2021г.</a:t>
            </a: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647252"/>
      </a:dk2>
      <a:lt2>
        <a:srgbClr val="EAE8CF"/>
      </a:lt2>
      <a:accent1>
        <a:srgbClr val="E78712"/>
      </a:accent1>
      <a:accent2>
        <a:srgbClr val="B73C26"/>
      </a:accent2>
      <a:accent3>
        <a:srgbClr val="865331"/>
      </a:accent3>
      <a:accent4>
        <a:srgbClr val="B38648"/>
      </a:accent4>
      <a:accent5>
        <a:srgbClr val="BBB473"/>
      </a:accent5>
      <a:accent6>
        <a:srgbClr val="849276"/>
      </a:accent6>
      <a:hlink>
        <a:srgbClr val="FDAB2A"/>
      </a:hlink>
      <a:folHlink>
        <a:srgbClr val="CCB182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54F6613E-5ED7-40ED-90A8-F639BE712C0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2688</TotalTime>
  <Words>1327</Words>
  <Application>Microsoft Office PowerPoint</Application>
  <PresentationFormat>Экран (4:3)</PresentationFormat>
  <Paragraphs>101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31" baseType="lpstr">
      <vt:lpstr>Arial</vt:lpstr>
      <vt:lpstr>Bookman Old Style</vt:lpstr>
      <vt:lpstr>Calibri</vt:lpstr>
      <vt:lpstr>Century Gothic</vt:lpstr>
      <vt:lpstr>Microsoft Sans Serif</vt:lpstr>
      <vt:lpstr>Segoe Print</vt:lpstr>
      <vt:lpstr>Symbol</vt:lpstr>
      <vt:lpstr>Times New Roman</vt:lpstr>
      <vt:lpstr>TimesNewRomanPSMT</vt:lpstr>
      <vt:lpstr>Wingdings 3</vt:lpstr>
      <vt:lpstr>Легкий дым</vt:lpstr>
      <vt:lpstr>Итоговая аттестация по математике выпускников основной школы 2021 года</vt:lpstr>
      <vt:lpstr>Презентация PowerPoint</vt:lpstr>
      <vt:lpstr>Презентация PowerPoint</vt:lpstr>
      <vt:lpstr>Презентация PowerPoint</vt:lpstr>
      <vt:lpstr>Расписание экзаменов ОГЭ, ГВЭ-9 в 2021 году (Обновлено: 18.02.2021г) Министерство Просвещения РФ и Федеральная служба по надзору в сфере образования и науки опубликовали проект расписания основных государственных экзаменов в 2021 году для выпускников 9-го класса)</vt:lpstr>
      <vt:lpstr>Официальный сайт Рособрнадзора</vt:lpstr>
      <vt:lpstr>WWW.EGE.SPB.RU</vt:lpstr>
      <vt:lpstr>www.fipi.ru</vt:lpstr>
      <vt:lpstr> Пояснение к проектам документов, определяющих структуру и содержание      </vt:lpstr>
      <vt:lpstr>  Пояснение к проектам документов, определяющих структуру и содержание КИМ ОГЭ 2021 г.</vt:lpstr>
      <vt:lpstr>Информация об изменениях в КИМ ОГЭ 2021 г.  в сравнении с КИМ ОГЭ 2020 г.</vt:lpstr>
      <vt:lpstr>Презентация PowerPoint</vt:lpstr>
      <vt:lpstr>Презентация PowerPoint</vt:lpstr>
      <vt:lpstr>Продолжительность основного государствен-ного экзамена по математике</vt:lpstr>
      <vt:lpstr>Рекомендации по определению минимального количества первичных баллов основного государственного экзамена (ОГЭ), подтверждающих освоение обучающимися образовательных программ основного общего образования в соответствии с требованиями федерального государственного образовательного стандарта основного общего образования в 2021 году </vt:lpstr>
      <vt:lpstr>Минимальные первичные баллы, подтверждающие освоение обучающимися образовательных программ основного общего образова-ния в соответствии с требованиями федерального государственного образовательного стандарта основного общего образования, соответ-свующие отметке «3» по пятибалльной системе оценивания </vt:lpstr>
      <vt:lpstr>Рекомендации по переводу суммы первичных баллов за экза-менационные работы основного государственного экзамена (ОГЭ) в пятибалльную систему оценивания в 2021 году</vt:lpstr>
      <vt:lpstr>Шкала перевода суммарного первичного балла за выполнение экзаменационной работы в отметку по пятибалльной системе оценивания </vt:lpstr>
      <vt:lpstr>Презентация PowerPoint</vt:lpstr>
      <vt:lpstr>http://www.fipi.ru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Концепция развития российского  математического образования  Ход проекта</dc:title>
  <dc:creator>Герман Ким</dc:creator>
  <cp:lastModifiedBy>GRG</cp:lastModifiedBy>
  <cp:revision>315</cp:revision>
  <cp:lastPrinted>2013-08-20T19:41:27Z</cp:lastPrinted>
  <dcterms:created xsi:type="dcterms:W3CDTF">2013-08-14T11:13:01Z</dcterms:created>
  <dcterms:modified xsi:type="dcterms:W3CDTF">2021-03-18T08:46:42Z</dcterms:modified>
</cp:coreProperties>
</file>