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8" r:id="rId1"/>
  </p:sldMasterIdLst>
  <p:handoutMasterIdLst>
    <p:handoutMasterId r:id="rId14"/>
  </p:handoutMasterIdLst>
  <p:sldIdLst>
    <p:sldId id="256" r:id="rId2"/>
    <p:sldId id="266" r:id="rId3"/>
    <p:sldId id="268" r:id="rId4"/>
    <p:sldId id="269" r:id="rId5"/>
    <p:sldId id="270" r:id="rId6"/>
    <p:sldId id="271" r:id="rId7"/>
    <p:sldId id="272" r:id="rId8"/>
    <p:sldId id="273" r:id="rId9"/>
    <p:sldId id="274" r:id="rId10"/>
    <p:sldId id="275" r:id="rId11"/>
    <p:sldId id="276" r:id="rId12"/>
    <p:sldId id="277" r:id="rId13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browse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00000"/>
    <a:srgbClr val="660066"/>
    <a:srgbClr val="660033"/>
    <a:srgbClr val="009999"/>
    <a:srgbClr val="D60093"/>
    <a:srgbClr val="3333FF"/>
    <a:srgbClr val="FF9933"/>
    <a:srgbClr val="6666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 horzBarState="maximized">
    <p:restoredLeft sz="12120" autoAdjust="0"/>
    <p:restoredTop sz="94731" autoAdjust="0"/>
  </p:normalViewPr>
  <p:slideViewPr>
    <p:cSldViewPr>
      <p:cViewPr varScale="1">
        <p:scale>
          <a:sx n="83" d="100"/>
          <a:sy n="83" d="100"/>
        </p:scale>
        <p:origin x="102" y="55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88" d="100"/>
          <a:sy n="88" d="100"/>
        </p:scale>
        <p:origin x="-3870" y="-108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>
            <a:extLst>
              <a:ext uri="{FF2B5EF4-FFF2-40B4-BE49-F238E27FC236}">
                <a16:creationId xmlns:a16="http://schemas.microsoft.com/office/drawing/2014/main" id="{084A3466-5F99-4EC4-9723-A03768418085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0191A76C-4AD0-4570-B8E0-37110C0675F9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fld id="{593B5CCE-0B98-4B13-9996-C05558B5A8CA}" type="datetimeFigureOut">
              <a:rPr lang="ru-RU"/>
              <a:pPr>
                <a:defRPr/>
              </a:pPr>
              <a:t>14.12.2020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EEBD580F-A610-42AB-B5AA-AE0876836C3D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6EE592AF-CED4-4336-A9A6-9B14C5EAA1DF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E96EE0D-7768-4D7A-BA97-FD5973ADD77E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ая соединительная линия 3">
            <a:extLst>
              <a:ext uri="{FF2B5EF4-FFF2-40B4-BE49-F238E27FC236}">
                <a16:creationId xmlns:a16="http://schemas.microsoft.com/office/drawing/2014/main" id="{BC80B68C-5082-4E0D-9C6F-84FF6C745D4D}"/>
              </a:ext>
            </a:extLst>
          </p:cNvPr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Arial" charset="0"/>
            </a:endParaRPr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5" name="Дата 15">
            <a:extLst>
              <a:ext uri="{FF2B5EF4-FFF2-40B4-BE49-F238E27FC236}">
                <a16:creationId xmlns:a16="http://schemas.microsoft.com/office/drawing/2014/main" id="{3253999D-6820-43F5-9FDF-221EBA012C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1">
            <a:extLst>
              <a:ext uri="{FF2B5EF4-FFF2-40B4-BE49-F238E27FC236}">
                <a16:creationId xmlns:a16="http://schemas.microsoft.com/office/drawing/2014/main" id="{62B51352-62BA-45C5-827D-CB0DB36BDB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14">
            <a:extLst>
              <a:ext uri="{FF2B5EF4-FFF2-40B4-BE49-F238E27FC236}">
                <a16:creationId xmlns:a16="http://schemas.microsoft.com/office/drawing/2014/main" id="{69A209F2-F2F6-4045-8657-34D350A4F7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229600" y="6473825"/>
            <a:ext cx="758825" cy="247650"/>
          </a:xfrm>
        </p:spPr>
        <p:txBody>
          <a:bodyPr/>
          <a:lstStyle>
            <a:lvl1pPr>
              <a:defRPr/>
            </a:lvl1pPr>
          </a:lstStyle>
          <a:p>
            <a:fld id="{8A9810DA-7133-4BA0-A877-687C82EBDEE8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5031618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24">
            <a:extLst>
              <a:ext uri="{FF2B5EF4-FFF2-40B4-BE49-F238E27FC236}">
                <a16:creationId xmlns:a16="http://schemas.microsoft.com/office/drawing/2014/main" id="{6D1FD22D-5138-4E95-9DAF-11E0749038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18">
            <a:extLst>
              <a:ext uri="{FF2B5EF4-FFF2-40B4-BE49-F238E27FC236}">
                <a16:creationId xmlns:a16="http://schemas.microsoft.com/office/drawing/2014/main" id="{9E109BDB-BCE3-4A78-9FC0-C9D3182F14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5">
            <a:extLst>
              <a:ext uri="{FF2B5EF4-FFF2-40B4-BE49-F238E27FC236}">
                <a16:creationId xmlns:a16="http://schemas.microsoft.com/office/drawing/2014/main" id="{A5F25865-C489-4A56-8003-A6491E606C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229600" y="6473825"/>
            <a:ext cx="758825" cy="247650"/>
          </a:xfrm>
        </p:spPr>
        <p:txBody>
          <a:bodyPr/>
          <a:lstStyle>
            <a:lvl1pPr>
              <a:defRPr/>
            </a:lvl1pPr>
          </a:lstStyle>
          <a:p>
            <a:fld id="{A8BA6541-56BB-4DDD-9BBC-411849FC934E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2124029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ая соединительная линия 3">
            <a:extLst>
              <a:ext uri="{FF2B5EF4-FFF2-40B4-BE49-F238E27FC236}">
                <a16:creationId xmlns:a16="http://schemas.microsoft.com/office/drawing/2014/main" id="{F6495FDB-9D87-421D-9926-D36C3C5A50BC}"/>
              </a:ext>
            </a:extLst>
          </p:cNvPr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Arial" charset="0"/>
            </a:endParaRPr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Дата 18">
            <a:extLst>
              <a:ext uri="{FF2B5EF4-FFF2-40B4-BE49-F238E27FC236}">
                <a16:creationId xmlns:a16="http://schemas.microsoft.com/office/drawing/2014/main" id="{ED00C305-61B1-4A68-8E2C-9472FC3AA8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ижний колонтитул 10">
            <a:extLst>
              <a:ext uri="{FF2B5EF4-FFF2-40B4-BE49-F238E27FC236}">
                <a16:creationId xmlns:a16="http://schemas.microsoft.com/office/drawing/2014/main" id="{8617CFB8-925A-49BB-8F28-BAA137CC2E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15">
            <a:extLst>
              <a:ext uri="{FF2B5EF4-FFF2-40B4-BE49-F238E27FC236}">
                <a16:creationId xmlns:a16="http://schemas.microsoft.com/office/drawing/2014/main" id="{FF3C1931-83BD-42E6-BD10-E71A210F53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83EC5C1-4FA2-4933-BF8A-97560DD6D52C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54499772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5" name="Дата 10">
            <a:extLst>
              <a:ext uri="{FF2B5EF4-FFF2-40B4-BE49-F238E27FC236}">
                <a16:creationId xmlns:a16="http://schemas.microsoft.com/office/drawing/2014/main" id="{3FB49150-574C-4CC0-A555-EA4344B03B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27">
            <a:extLst>
              <a:ext uri="{FF2B5EF4-FFF2-40B4-BE49-F238E27FC236}">
                <a16:creationId xmlns:a16="http://schemas.microsoft.com/office/drawing/2014/main" id="{28E39D57-6D55-4B5C-9BA0-FC707B92F9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4">
            <a:extLst>
              <a:ext uri="{FF2B5EF4-FFF2-40B4-BE49-F238E27FC236}">
                <a16:creationId xmlns:a16="http://schemas.microsoft.com/office/drawing/2014/main" id="{1F8D2F74-14E8-4359-9A05-8BEDD0501A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59B4670-B1D6-4414-A588-92BD5C23A936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2195485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>
            <a:extLst>
              <a:ext uri="{FF2B5EF4-FFF2-40B4-BE49-F238E27FC236}">
                <a16:creationId xmlns:a16="http://schemas.microsoft.com/office/drawing/2014/main" id="{C02A2FFE-2500-476A-B1B1-D8CB867B8B61}"/>
              </a:ext>
            </a:extLst>
          </p:cNvPr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Arial" charset="0"/>
            </a:endParaRPr>
          </a:p>
        </p:txBody>
      </p:sp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Дата 9">
            <a:extLst>
              <a:ext uri="{FF2B5EF4-FFF2-40B4-BE49-F238E27FC236}">
                <a16:creationId xmlns:a16="http://schemas.microsoft.com/office/drawing/2014/main" id="{75B6C1D3-8AC7-46AA-983A-EC5F8024F0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ижний колонтитул 5">
            <a:extLst>
              <a:ext uri="{FF2B5EF4-FFF2-40B4-BE49-F238E27FC236}">
                <a16:creationId xmlns:a16="http://schemas.microsoft.com/office/drawing/2014/main" id="{775F2EA7-EE32-4318-9301-1B4C41CADC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6">
            <a:extLst>
              <a:ext uri="{FF2B5EF4-FFF2-40B4-BE49-F238E27FC236}">
                <a16:creationId xmlns:a16="http://schemas.microsoft.com/office/drawing/2014/main" id="{E324DDC9-1E57-49AE-BB82-A61E5299F9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7650"/>
          </a:xfrm>
        </p:spPr>
        <p:txBody>
          <a:bodyPr/>
          <a:lstStyle>
            <a:lvl1pPr>
              <a:defRPr/>
            </a:lvl1pPr>
          </a:lstStyle>
          <a:p>
            <a:fld id="{0596297F-1D21-4063-83F8-643F2C411135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1323354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Дата 10">
            <a:extLst>
              <a:ext uri="{FF2B5EF4-FFF2-40B4-BE49-F238E27FC236}">
                <a16:creationId xmlns:a16="http://schemas.microsoft.com/office/drawing/2014/main" id="{0A2618AF-ACF2-4E49-BD32-158BD28F62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ижний колонтитул 27">
            <a:extLst>
              <a:ext uri="{FF2B5EF4-FFF2-40B4-BE49-F238E27FC236}">
                <a16:creationId xmlns:a16="http://schemas.microsoft.com/office/drawing/2014/main" id="{F92B6C5E-F28A-4103-87A3-3825435DB5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656C1285-19AB-498D-8B15-94A7A63476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220A712-91ED-4DF9-B1F0-51903DA963C1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7090862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2">
            <a:extLst>
              <a:ext uri="{FF2B5EF4-FFF2-40B4-BE49-F238E27FC236}">
                <a16:creationId xmlns:a16="http://schemas.microsoft.com/office/drawing/2014/main" id="{10FCA29F-008D-4BCD-93D9-14530C1464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Нижний колонтитул 23">
            <a:extLst>
              <a:ext uri="{FF2B5EF4-FFF2-40B4-BE49-F238E27FC236}">
                <a16:creationId xmlns:a16="http://schemas.microsoft.com/office/drawing/2014/main" id="{D9841830-8F26-470A-857E-EE5B77C4A1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6">
            <a:extLst>
              <a:ext uri="{FF2B5EF4-FFF2-40B4-BE49-F238E27FC236}">
                <a16:creationId xmlns:a16="http://schemas.microsoft.com/office/drawing/2014/main" id="{A9701961-0AEA-4967-85AF-BDD0B1D649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5C7F8B2-7B8C-4238-972A-B7C549C59D51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4037057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ая соединительная линия 4">
            <a:extLst>
              <a:ext uri="{FF2B5EF4-FFF2-40B4-BE49-F238E27FC236}">
                <a16:creationId xmlns:a16="http://schemas.microsoft.com/office/drawing/2014/main" id="{C1E65220-6969-4144-882E-E8AEB09B26A6}"/>
              </a:ext>
            </a:extLst>
          </p:cNvPr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Arial" charset="0"/>
            </a:endParaRPr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24">
            <a:extLst>
              <a:ext uri="{FF2B5EF4-FFF2-40B4-BE49-F238E27FC236}">
                <a16:creationId xmlns:a16="http://schemas.microsoft.com/office/drawing/2014/main" id="{50CF31A2-4578-4A5F-87F1-621C75B86D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ижний колонтитул 28">
            <a:extLst>
              <a:ext uri="{FF2B5EF4-FFF2-40B4-BE49-F238E27FC236}">
                <a16:creationId xmlns:a16="http://schemas.microsoft.com/office/drawing/2014/main" id="{701E592B-1F25-46FD-853D-3252FDF4EE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Номер слайда 6">
            <a:extLst>
              <a:ext uri="{FF2B5EF4-FFF2-40B4-BE49-F238E27FC236}">
                <a16:creationId xmlns:a16="http://schemas.microsoft.com/office/drawing/2014/main" id="{8B6E84FB-317E-4191-8F9A-E64C15BC5F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DFC8E28-A109-48A1-87D0-CE01ED3B07A5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4984746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ru-RU" noProof="0"/>
              <a:t>Вставка рисунка</a:t>
            </a:r>
            <a:endParaRPr lang="en-US" noProof="0" dirty="0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6">
            <a:extLst>
              <a:ext uri="{FF2B5EF4-FFF2-40B4-BE49-F238E27FC236}">
                <a16:creationId xmlns:a16="http://schemas.microsoft.com/office/drawing/2014/main" id="{26796D6C-26D6-4EE9-8411-C3D2FA3402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4">
            <a:extLst>
              <a:ext uri="{FF2B5EF4-FFF2-40B4-BE49-F238E27FC236}">
                <a16:creationId xmlns:a16="http://schemas.microsoft.com/office/drawing/2014/main" id="{8F660506-EEEE-4315-ACAA-D0311C6AE8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30">
            <a:extLst>
              <a:ext uri="{FF2B5EF4-FFF2-40B4-BE49-F238E27FC236}">
                <a16:creationId xmlns:a16="http://schemas.microsoft.com/office/drawing/2014/main" id="{C4735FD2-8972-4DB8-8EFC-AB23435466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4D6949C-78B8-45DA-A555-868C39E46ACC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2960967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10">
            <a:extLst>
              <a:ext uri="{FF2B5EF4-FFF2-40B4-BE49-F238E27FC236}">
                <a16:creationId xmlns:a16="http://schemas.microsoft.com/office/drawing/2014/main" id="{AE829A9B-12C3-4DA9-A993-E26D3C146A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27">
            <a:extLst>
              <a:ext uri="{FF2B5EF4-FFF2-40B4-BE49-F238E27FC236}">
                <a16:creationId xmlns:a16="http://schemas.microsoft.com/office/drawing/2014/main" id="{F029BE3D-5F3A-409F-BB47-3181B1EF0D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4">
            <a:extLst>
              <a:ext uri="{FF2B5EF4-FFF2-40B4-BE49-F238E27FC236}">
                <a16:creationId xmlns:a16="http://schemas.microsoft.com/office/drawing/2014/main" id="{441B64A9-10B4-4A95-AE78-DDA2CAD7C7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6BDA13A-40E2-4EA4-830A-704450452791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973038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B6B9D4EE-E257-463F-B35A-CF5FD7AA3A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12432929-64EE-4F39-81EC-4562264383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18E17AA5-749C-4A43-A7E4-740D618FB3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FC57889-3636-4AE6-9991-6D3C623F8EE8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995255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>
            <a:extLst>
              <a:ext uri="{FF2B5EF4-FFF2-40B4-BE49-F238E27FC236}">
                <a16:creationId xmlns:a16="http://schemas.microsoft.com/office/drawing/2014/main" id="{9BC931A3-ACB0-44C8-B42B-21EBFB0CC83B}"/>
              </a:ext>
            </a:extLst>
          </p:cNvPr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Arial" charset="0"/>
            </a:endParaRPr>
          </a:p>
        </p:txBody>
      </p:sp>
      <p:sp>
        <p:nvSpPr>
          <p:cNvPr id="1029" name="Текст 7">
            <a:extLst>
              <a:ext uri="{FF2B5EF4-FFF2-40B4-BE49-F238E27FC236}">
                <a16:creationId xmlns:a16="http://schemas.microsoft.com/office/drawing/2014/main" id="{067F8086-63CC-43A1-8F7E-8934B4FB0FBD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304800" y="1554163"/>
            <a:ext cx="8686800" cy="4525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текста</a:t>
            </a:r>
          </a:p>
          <a:p>
            <a:pPr lvl="1"/>
            <a:r>
              <a:rPr lang="ru-RU" altLang="ru-RU"/>
              <a:t>Второй уровень</a:t>
            </a:r>
          </a:p>
          <a:p>
            <a:pPr lvl="2"/>
            <a:r>
              <a:rPr lang="ru-RU" altLang="ru-RU"/>
              <a:t>Третий уровень</a:t>
            </a:r>
          </a:p>
          <a:p>
            <a:pPr lvl="3"/>
            <a:r>
              <a:rPr lang="ru-RU" altLang="ru-RU"/>
              <a:t>Четвертый уровень</a:t>
            </a:r>
          </a:p>
          <a:p>
            <a:pPr lvl="4"/>
            <a:r>
              <a:rPr lang="ru-RU" altLang="ru-RU"/>
              <a:t>Пятый уровень</a:t>
            </a:r>
            <a:endParaRPr lang="en-US" altLang="ru-RU"/>
          </a:p>
        </p:txBody>
      </p:sp>
      <p:sp>
        <p:nvSpPr>
          <p:cNvPr id="11" name="Дата 10">
            <a:extLst>
              <a:ext uri="{FF2B5EF4-FFF2-40B4-BE49-F238E27FC236}">
                <a16:creationId xmlns:a16="http://schemas.microsoft.com/office/drawing/2014/main" id="{050E41A6-BEDB-45A3-BC06-5DFE75E3A92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8" name="Нижний колонтитул 27">
            <a:extLst>
              <a:ext uri="{FF2B5EF4-FFF2-40B4-BE49-F238E27FC236}">
                <a16:creationId xmlns:a16="http://schemas.microsoft.com/office/drawing/2014/main" id="{7180A287-E96E-4A8F-928B-9EB83CDE542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7E056B7E-3081-4335-A56E-68D3EB37DCE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D38E27"/>
                </a:solidFill>
              </a:defRPr>
            </a:lvl1pPr>
          </a:lstStyle>
          <a:p>
            <a:fld id="{13AFB950-49E5-4C19-864D-D701202A9BF3}" type="slidenum">
              <a:rPr lang="ru-RU" altLang="ru-RU"/>
              <a:pPr/>
              <a:t>‹#›</a:t>
            </a:fld>
            <a:endParaRPr lang="ru-RU" altLang="ru-RU"/>
          </a:p>
        </p:txBody>
      </p:sp>
      <p:sp>
        <p:nvSpPr>
          <p:cNvPr id="10" name="Заголовок 9">
            <a:extLst>
              <a:ext uri="{FF2B5EF4-FFF2-40B4-BE49-F238E27FC236}">
                <a16:creationId xmlns:a16="http://schemas.microsoft.com/office/drawing/2014/main" id="{D94CD1F6-CBDD-46EA-ABB6-0A2CF7AE82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Прямая соединительная линия 8">
            <a:extLst>
              <a:ext uri="{FF2B5EF4-FFF2-40B4-BE49-F238E27FC236}">
                <a16:creationId xmlns:a16="http://schemas.microsoft.com/office/drawing/2014/main" id="{189D6705-2208-48F7-B1E5-A3050637A33D}"/>
              </a:ext>
            </a:extLst>
          </p:cNvPr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Arial" charset="0"/>
            </a:endParaRPr>
          </a:p>
        </p:txBody>
      </p:sp>
      <p:sp>
        <p:nvSpPr>
          <p:cNvPr id="12" name="Прямая соединительная линия 11">
            <a:extLst>
              <a:ext uri="{FF2B5EF4-FFF2-40B4-BE49-F238E27FC236}">
                <a16:creationId xmlns:a16="http://schemas.microsoft.com/office/drawing/2014/main" id="{6DFB0884-AD84-4F7E-B67C-D0D0B3EFC2EB}"/>
              </a:ext>
            </a:extLst>
          </p:cNvPr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Arial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51" r:id="rId1"/>
    <p:sldLayoutId id="2147484052" r:id="rId2"/>
    <p:sldLayoutId id="2147484053" r:id="rId3"/>
    <p:sldLayoutId id="2147484048" r:id="rId4"/>
    <p:sldLayoutId id="2147484054" r:id="rId5"/>
    <p:sldLayoutId id="2147484049" r:id="rId6"/>
    <p:sldLayoutId id="2147484055" r:id="rId7"/>
    <p:sldLayoutId id="2147484056" r:id="rId8"/>
    <p:sldLayoutId id="2147484057" r:id="rId9"/>
    <p:sldLayoutId id="2147484050" r:id="rId10"/>
    <p:sldLayoutId id="2147484058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 kern="1200" cap="all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anose="05020102010507070707" pitchFamily="18" charset="2"/>
        <a:buChar char=""/>
        <a:defRPr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anose="05020102010507070707" pitchFamily="18" charset="2"/>
        <a:buChar char=""/>
        <a:defRPr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anose="05020102010507070707" pitchFamily="18" charset="2"/>
        <a:buChar char=""/>
        <a:defRPr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anose="05020102010507070707" pitchFamily="18" charset="2"/>
        <a:buChar char=""/>
        <a:defRPr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60000"/>
        <a:buFont typeface="Wingdings 2" panose="05020102010507070707" pitchFamily="18" charset="2"/>
        <a:buChar char=""/>
        <a:defRPr sz="20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EC4A2548-343B-4CF0-8FA8-9C18785642D8}"/>
              </a:ext>
            </a:extLst>
          </p:cNvPr>
          <p:cNvSpPr/>
          <p:nvPr/>
        </p:nvSpPr>
        <p:spPr>
          <a:xfrm>
            <a:off x="1371604" y="533400"/>
            <a:ext cx="5816529" cy="590931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ru-RU" sz="5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Использование </a:t>
            </a:r>
          </a:p>
          <a:p>
            <a:pPr algn="ctr">
              <a:defRPr/>
            </a:pPr>
            <a:r>
              <a:rPr lang="en-US" sz="5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Google-</a:t>
            </a:r>
            <a:r>
              <a:rPr lang="ru-RU" sz="5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форм </a:t>
            </a:r>
          </a:p>
          <a:p>
            <a:pPr algn="ctr">
              <a:defRPr/>
            </a:pPr>
            <a:r>
              <a:rPr lang="ru-RU" sz="5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на уроках </a:t>
            </a:r>
          </a:p>
          <a:p>
            <a:pPr algn="ctr">
              <a:defRPr/>
            </a:pPr>
            <a:r>
              <a:rPr lang="ru-RU" sz="5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русского языка </a:t>
            </a:r>
          </a:p>
          <a:p>
            <a:pPr algn="ctr">
              <a:defRPr/>
            </a:pPr>
            <a:r>
              <a:rPr lang="ru-RU" sz="5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во время</a:t>
            </a:r>
          </a:p>
          <a:p>
            <a:pPr algn="ctr">
              <a:defRPr/>
            </a:pPr>
            <a:r>
              <a:rPr lang="ru-RU" sz="5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дистанционного</a:t>
            </a:r>
          </a:p>
          <a:p>
            <a:pPr algn="ctr">
              <a:defRPr/>
            </a:pPr>
            <a:r>
              <a:rPr lang="ru-RU" sz="5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обучения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3">
            <a:extLst>
              <a:ext uri="{FF2B5EF4-FFF2-40B4-BE49-F238E27FC236}">
                <a16:creationId xmlns:a16="http://schemas.microsoft.com/office/drawing/2014/main" id="{45DE415E-3B8B-4BA8-8E38-F12CBFBCFA33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381000" y="1143000"/>
            <a:ext cx="8458200" cy="538321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267" name="TextBox 1">
            <a:extLst>
              <a:ext uri="{FF2B5EF4-FFF2-40B4-BE49-F238E27FC236}">
                <a16:creationId xmlns:a16="http://schemas.microsoft.com/office/drawing/2014/main" id="{30D24D47-4EFC-4858-BA08-0E29471FD88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33600" y="533400"/>
            <a:ext cx="5867400" cy="38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"/>
              <a:defRPr sz="3200">
                <a:solidFill>
                  <a:schemeClr val="tx2"/>
                </a:solidFill>
                <a:latin typeface="Franklin Gothic Book" panose="020B05030201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"/>
              <a:defRPr sz="2800">
                <a:solidFill>
                  <a:schemeClr val="tx2"/>
                </a:solidFill>
                <a:latin typeface="Franklin Gothic Book" panose="020B05030201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"/>
              <a:defRPr sz="2400">
                <a:solidFill>
                  <a:schemeClr val="tx2"/>
                </a:solidFill>
                <a:latin typeface="Franklin Gothic Book" panose="020B05030201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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SzPct val="60000"/>
              <a:buFont typeface="Wingdings 2" panose="05020102010507070707" pitchFamily="18" charset="2"/>
              <a:buChar char="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anose="05020102010507070707" pitchFamily="18" charset="2"/>
              <a:buChar char="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anose="05020102010507070707" pitchFamily="18" charset="2"/>
              <a:buChar char="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anose="05020102010507070707" pitchFamily="18" charset="2"/>
              <a:buChar char="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anose="05020102010507070707" pitchFamily="18" charset="2"/>
              <a:buChar char="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800" b="1">
                <a:solidFill>
                  <a:srgbClr val="FF0000"/>
                </a:solidFill>
                <a:latin typeface="Arial" panose="020B0604020202020204" pitchFamily="34" charset="0"/>
              </a:rPr>
              <a:t>Как выглядит дистанционное обучение?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Объект 2">
            <a:extLst>
              <a:ext uri="{FF2B5EF4-FFF2-40B4-BE49-F238E27FC236}">
                <a16:creationId xmlns:a16="http://schemas.microsoft.com/office/drawing/2014/main" id="{B37C4B5C-2AE6-440A-B0E8-AFD181CBBE4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4800" y="1066800"/>
            <a:ext cx="8686800" cy="5013325"/>
          </a:xfrm>
        </p:spPr>
        <p:txBody>
          <a:bodyPr/>
          <a:lstStyle/>
          <a:p>
            <a:pPr marL="0" indent="0">
              <a:buFont typeface="Wingdings 2" panose="05020102010507070707" pitchFamily="18" charset="2"/>
              <a:buNone/>
            </a:pPr>
            <a:r>
              <a:rPr lang="ru-RU" altLang="ru-RU"/>
              <a:t>В связи со сложной эпидемиологической ситуацией с 26 октября по 22 ноября в школах было введено дистанционное обучение.</a:t>
            </a:r>
          </a:p>
          <a:p>
            <a:pPr marL="0" indent="0">
              <a:buFont typeface="Wingdings 2" panose="05020102010507070707" pitchFamily="18" charset="2"/>
              <a:buNone/>
            </a:pPr>
            <a:r>
              <a:rPr lang="ru-RU" altLang="ru-RU"/>
              <a:t>Нас всех просили отнестись к этой мере с пониманием, так как это вынужденный шаг. Главное, сохранить здоровье наших детей и педагогов. 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4">
            <a:extLst>
              <a:ext uri="{FF2B5EF4-FFF2-40B4-BE49-F238E27FC236}">
                <a16:creationId xmlns:a16="http://schemas.microsoft.com/office/drawing/2014/main" id="{8D17544B-744F-4B6A-91CD-AF58F55AB04C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457200"/>
            <a:ext cx="8991600" cy="6019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3">
            <a:extLst>
              <a:ext uri="{FF2B5EF4-FFF2-40B4-BE49-F238E27FC236}">
                <a16:creationId xmlns:a16="http://schemas.microsoft.com/office/drawing/2014/main" id="{164CB886-2F93-4685-9E56-13E5B67B26BC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52400" y="304800"/>
            <a:ext cx="8763000" cy="61722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3">
            <a:extLst>
              <a:ext uri="{FF2B5EF4-FFF2-40B4-BE49-F238E27FC236}">
                <a16:creationId xmlns:a16="http://schemas.microsoft.com/office/drawing/2014/main" id="{3AB7DABB-A193-4B2E-BE0F-7453BB1E3DDC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304800" y="381000"/>
            <a:ext cx="8686800" cy="60960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3941310-4233-4539-AE83-73F0B71F4D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ru-RU" dirty="0"/>
              <a:t>ответ</a:t>
            </a:r>
          </a:p>
        </p:txBody>
      </p:sp>
      <p:pic>
        <p:nvPicPr>
          <p:cNvPr id="16387" name="Picture 4">
            <a:extLst>
              <a:ext uri="{FF2B5EF4-FFF2-40B4-BE49-F238E27FC236}">
                <a16:creationId xmlns:a16="http://schemas.microsoft.com/office/drawing/2014/main" id="{6A32F6A4-02A7-42F6-8D7F-2CA03C994709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52400" y="457200"/>
            <a:ext cx="8991600" cy="61722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Объект 2">
            <a:extLst>
              <a:ext uri="{FF2B5EF4-FFF2-40B4-BE49-F238E27FC236}">
                <a16:creationId xmlns:a16="http://schemas.microsoft.com/office/drawing/2014/main" id="{C6CC02DC-161A-4490-8C96-543E6828CDF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4800" y="914400"/>
            <a:ext cx="8686800" cy="5165725"/>
          </a:xfrm>
        </p:spPr>
        <p:txBody>
          <a:bodyPr/>
          <a:lstStyle/>
          <a:p>
            <a:pPr marL="0" indent="0">
              <a:buFont typeface="Wingdings 2" panose="05020102010507070707" pitchFamily="18" charset="2"/>
              <a:buNone/>
            </a:pPr>
            <a:r>
              <a:rPr lang="ru-RU" altLang="ru-RU">
                <a:solidFill>
                  <a:srgbClr val="1A1A1A"/>
                </a:solidFill>
                <a:latin typeface="GothaPro"/>
              </a:rPr>
              <a:t> </a:t>
            </a:r>
            <a:endParaRPr lang="ru-RU" altLang="ru-RU"/>
          </a:p>
        </p:txBody>
      </p:sp>
      <p:pic>
        <p:nvPicPr>
          <p:cNvPr id="17411" name="Picture 3">
            <a:extLst>
              <a:ext uri="{FF2B5EF4-FFF2-40B4-BE49-F238E27FC236}">
                <a16:creationId xmlns:a16="http://schemas.microsoft.com/office/drawing/2014/main" id="{C89FDAF6-FF6E-4F73-8855-DEE7BBCA2E0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5B08619-6AA7-4C55-AB3D-5C893A7E29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ru-RU" dirty="0"/>
              <a:t>ответ</a:t>
            </a:r>
          </a:p>
        </p:txBody>
      </p:sp>
      <p:pic>
        <p:nvPicPr>
          <p:cNvPr id="18435" name="Picture 4">
            <a:extLst>
              <a:ext uri="{FF2B5EF4-FFF2-40B4-BE49-F238E27FC236}">
                <a16:creationId xmlns:a16="http://schemas.microsoft.com/office/drawing/2014/main" id="{7F59E1AC-F419-419E-AC07-0FFA66F9EA7F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52400" y="381000"/>
            <a:ext cx="8839200" cy="62484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3">
            <a:extLst>
              <a:ext uri="{FF2B5EF4-FFF2-40B4-BE49-F238E27FC236}">
                <a16:creationId xmlns:a16="http://schemas.microsoft.com/office/drawing/2014/main" id="{7F691A4C-20A3-4E1E-B470-AC66000D4005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304800" y="381000"/>
            <a:ext cx="8686800" cy="6324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B442CBA-9D63-4B81-84CA-3C253F8857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endParaRPr lang="ru-RU" dirty="0"/>
          </a:p>
        </p:txBody>
      </p:sp>
      <p:pic>
        <p:nvPicPr>
          <p:cNvPr id="20483" name="Picture 4">
            <a:extLst>
              <a:ext uri="{FF2B5EF4-FFF2-40B4-BE49-F238E27FC236}">
                <a16:creationId xmlns:a16="http://schemas.microsoft.com/office/drawing/2014/main" id="{16DFB49F-FBAF-4C0E-ABBF-161BCA87555F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52400" y="152400"/>
            <a:ext cx="8686800" cy="6324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0E55DEE-BF35-4539-AE1B-EF59C766298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81000" y="4852988"/>
            <a:ext cx="8458200" cy="1222375"/>
          </a:xfrm>
        </p:spPr>
        <p:txBody>
          <a:bodyPr/>
          <a:lstStyle/>
          <a:p>
            <a:pPr>
              <a:defRPr/>
            </a:pPr>
            <a:endParaRPr lang="ru-RU" dirty="0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216CDCD3-B249-4B8B-B8FB-3FD8843A00E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81000" y="1066800"/>
            <a:ext cx="8458200" cy="914400"/>
          </a:xfrm>
        </p:spPr>
        <p:txBody>
          <a:bodyPr/>
          <a:lstStyle/>
          <a:p>
            <a:pPr>
              <a:defRPr/>
            </a:pPr>
            <a:endParaRPr lang="ru-RU" dirty="0"/>
          </a:p>
        </p:txBody>
      </p:sp>
      <p:pic>
        <p:nvPicPr>
          <p:cNvPr id="21508" name="Picture 2">
            <a:extLst>
              <a:ext uri="{FF2B5EF4-FFF2-40B4-BE49-F238E27FC236}">
                <a16:creationId xmlns:a16="http://schemas.microsoft.com/office/drawing/2014/main" id="{3A822142-87B8-4A91-8F6E-326157CF21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Трек">
    <a:dk1>
      <a:sysClr val="windowText" lastClr="000000"/>
    </a:dk1>
    <a:lt1>
      <a:sysClr val="window" lastClr="FFFFFF"/>
    </a:lt1>
    <a:dk2>
      <a:srgbClr val="4E3B30"/>
    </a:dk2>
    <a:lt2>
      <a:srgbClr val="FBEEC9"/>
    </a:lt2>
    <a:accent1>
      <a:srgbClr val="F0A22E"/>
    </a:accent1>
    <a:accent2>
      <a:srgbClr val="A5644E"/>
    </a:accent2>
    <a:accent3>
      <a:srgbClr val="B58B80"/>
    </a:accent3>
    <a:accent4>
      <a:srgbClr val="C3986D"/>
    </a:accent4>
    <a:accent5>
      <a:srgbClr val="A19574"/>
    </a:accent5>
    <a:accent6>
      <a:srgbClr val="C17529"/>
    </a:accent6>
    <a:hlink>
      <a:srgbClr val="AD1F1F"/>
    </a:hlink>
    <a:folHlink>
      <a:srgbClr val="FFC42F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682</TotalTime>
  <Words>64</Words>
  <Application>Microsoft Office PowerPoint</Application>
  <PresentationFormat>Экран (4:3)</PresentationFormat>
  <Paragraphs>13</Paragraphs>
  <Slides>12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9" baseType="lpstr">
      <vt:lpstr>Arial</vt:lpstr>
      <vt:lpstr>Franklin Gothic Medium</vt:lpstr>
      <vt:lpstr>Franklin Gothic Book</vt:lpstr>
      <vt:lpstr>Wingdings 2</vt:lpstr>
      <vt:lpstr>Calibri</vt:lpstr>
      <vt:lpstr>GothaPro</vt:lpstr>
      <vt:lpstr>Трек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ответ</vt:lpstr>
      <vt:lpstr>Презентация PowerPoint</vt:lpstr>
      <vt:lpstr>ответ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finderX</dc:creator>
  <cp:lastModifiedBy>GRG</cp:lastModifiedBy>
  <cp:revision>60</cp:revision>
  <cp:lastPrinted>1601-01-01T00:00:00Z</cp:lastPrinted>
  <dcterms:created xsi:type="dcterms:W3CDTF">1601-01-01T00:00:00Z</dcterms:created>
  <dcterms:modified xsi:type="dcterms:W3CDTF">2020-12-14T06:37:09Z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</Properties>
</file>