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3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49" autoAdjust="0"/>
    <p:restoredTop sz="94660"/>
  </p:normalViewPr>
  <p:slideViewPr>
    <p:cSldViewPr snapToGrid="0">
      <p:cViewPr varScale="1">
        <p:scale>
          <a:sx n="81" d="100"/>
          <a:sy n="81" d="100"/>
        </p:scale>
        <p:origin x="114" y="4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1484-1B49-4FDC-AB34-1582C63A33F2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6D03D-7381-4C66-BC6B-9998A6869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3239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1484-1B49-4FDC-AB34-1582C63A33F2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6D03D-7381-4C66-BC6B-9998A6869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987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1484-1B49-4FDC-AB34-1582C63A33F2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6D03D-7381-4C66-BC6B-9998A6869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7191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1484-1B49-4FDC-AB34-1582C63A33F2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6D03D-7381-4C66-BC6B-9998A6869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5266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1484-1B49-4FDC-AB34-1582C63A33F2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6D03D-7381-4C66-BC6B-9998A6869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8615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1484-1B49-4FDC-AB34-1582C63A33F2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6D03D-7381-4C66-BC6B-9998A6869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9796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1484-1B49-4FDC-AB34-1582C63A33F2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6D03D-7381-4C66-BC6B-9998A6869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738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1484-1B49-4FDC-AB34-1582C63A33F2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6D03D-7381-4C66-BC6B-9998A6869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6293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1484-1B49-4FDC-AB34-1582C63A33F2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6D03D-7381-4C66-BC6B-9998A6869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17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1484-1B49-4FDC-AB34-1582C63A33F2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6D03D-7381-4C66-BC6B-9998A6869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6549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1484-1B49-4FDC-AB34-1582C63A33F2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6D03D-7381-4C66-BC6B-9998A6869A99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499857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1484-1B49-4FDC-AB34-1582C63A33F2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6D03D-7381-4C66-BC6B-9998A6869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36606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1484-1B49-4FDC-AB34-1582C63A33F2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6D03D-7381-4C66-BC6B-9998A6869A99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891531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1484-1B49-4FDC-AB34-1582C63A33F2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6D03D-7381-4C66-BC6B-9998A6869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88819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1484-1B49-4FDC-AB34-1582C63A33F2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6D03D-7381-4C66-BC6B-9998A6869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65245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1484-1B49-4FDC-AB34-1582C63A33F2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6D03D-7381-4C66-BC6B-9998A6869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05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7E1484-1B49-4FDC-AB34-1582C63A33F2}" type="datetimeFigureOut">
              <a:rPr lang="ru-RU" smtClean="0"/>
              <a:t>07.12.2020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E66D03D-7381-4C66-BC6B-9998A6869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375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5018" y="296883"/>
            <a:ext cx="8324603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</a:rPr>
              <a:t>Особенности организации и проведения мероприятий по наркопрофилактике </a:t>
            </a:r>
          </a:p>
          <a:p>
            <a:pPr algn="ctr"/>
            <a:r>
              <a:rPr lang="ru-RU" sz="5400" dirty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</a:rPr>
              <a:t>в дистанционном режиме</a:t>
            </a:r>
          </a:p>
        </p:txBody>
      </p:sp>
    </p:spTree>
    <p:extLst>
      <p:ext uri="{BB962C8B-B14F-4D97-AF65-F5344CB8AC3E}">
        <p14:creationId xmlns:p14="http://schemas.microsoft.com/office/powerpoint/2010/main" val="20573427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6927" b="4070"/>
          <a:stretch/>
        </p:blipFill>
        <p:spPr>
          <a:xfrm>
            <a:off x="0" y="0"/>
            <a:ext cx="123859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3087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7168" b="8229"/>
          <a:stretch/>
        </p:blipFill>
        <p:spPr>
          <a:xfrm>
            <a:off x="0" y="-1"/>
            <a:ext cx="12192000" cy="6855973"/>
          </a:xfrm>
          <a:prstGeom prst="rect">
            <a:avLst/>
          </a:prstGeom>
        </p:spPr>
      </p:pic>
      <p:cxnSp>
        <p:nvCxnSpPr>
          <p:cNvPr id="6" name="Прямая со стрелкой 5"/>
          <p:cNvCxnSpPr/>
          <p:nvPr/>
        </p:nvCxnSpPr>
        <p:spPr>
          <a:xfrm flipH="1">
            <a:off x="4488873" y="1436914"/>
            <a:ext cx="2078182" cy="48688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2204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7168" r="1532" b="4680"/>
          <a:stretch/>
        </p:blipFill>
        <p:spPr>
          <a:xfrm>
            <a:off x="-1" y="0"/>
            <a:ext cx="12192001" cy="6768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4871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7168" b="3589"/>
          <a:stretch/>
        </p:blipFill>
        <p:spPr>
          <a:xfrm>
            <a:off x="0" y="0"/>
            <a:ext cx="123503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4746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348" b="413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6" name="Прямая со стрелкой 5"/>
          <p:cNvCxnSpPr/>
          <p:nvPr/>
        </p:nvCxnSpPr>
        <p:spPr>
          <a:xfrm flipH="1">
            <a:off x="3325091" y="593766"/>
            <a:ext cx="807522" cy="79564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3990109" y="2042556"/>
            <a:ext cx="3360717" cy="167442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08347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620" r="2040" b="386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4002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349" r="2258" b="468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6841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894" b="741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6" name="Прямая со стрелкой 5"/>
          <p:cNvCxnSpPr/>
          <p:nvPr/>
        </p:nvCxnSpPr>
        <p:spPr>
          <a:xfrm>
            <a:off x="8455231" y="2624447"/>
            <a:ext cx="1282535" cy="80752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30360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t="3636" b="5281"/>
          <a:stretch/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3223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6" name="Прямая со стрелкой 5"/>
          <p:cNvCxnSpPr/>
          <p:nvPr/>
        </p:nvCxnSpPr>
        <p:spPr>
          <a:xfrm>
            <a:off x="8063345" y="2968831"/>
            <a:ext cx="1484416" cy="90252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16855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3637" b="4069"/>
          <a:stretch/>
        </p:blipFill>
        <p:spPr>
          <a:xfrm>
            <a:off x="0" y="-152586"/>
            <a:ext cx="12029704" cy="7010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7414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2943" b="372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4607626" y="831273"/>
            <a:ext cx="1068779" cy="99435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2263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5743997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                                  </a:t>
            </a:r>
            <a:r>
              <a:rPr lang="en-US" dirty="0"/>
              <a:t>#</a:t>
            </a:r>
            <a:r>
              <a:rPr lang="ru-RU" dirty="0"/>
              <a:t>НАСПОРТЕ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90883">
            <a:off x="1057440" y="275855"/>
            <a:ext cx="3517394" cy="62582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79521" y="1930400"/>
            <a:ext cx="571203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err="1"/>
              <a:t>Челлендж</a:t>
            </a:r>
            <a:r>
              <a:rPr lang="ru-RU" sz="2800" dirty="0"/>
              <a:t> — особый жанр видео, в которых выполняются так называемые вирусные задания. </a:t>
            </a:r>
            <a:r>
              <a:rPr lang="ru-RU" sz="2800" dirty="0" err="1"/>
              <a:t>Блогер</a:t>
            </a:r>
            <a:r>
              <a:rPr lang="ru-RU" sz="2800" dirty="0"/>
              <a:t> выполняет на камеру трюк (например, выливает на себя ведро холодной воды) и предлагает кому-то из его знакомых или всей аудитории своего видео повторить этот трюк </a:t>
            </a:r>
          </a:p>
        </p:txBody>
      </p:sp>
    </p:spTree>
    <p:extLst>
      <p:ext uri="{BB962C8B-B14F-4D97-AF65-F5344CB8AC3E}">
        <p14:creationId xmlns:p14="http://schemas.microsoft.com/office/powerpoint/2010/main" val="19877377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86130" y="2765455"/>
            <a:ext cx="76322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738095525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86</TotalTime>
  <Words>60</Words>
  <Application>Microsoft Office PowerPoint</Application>
  <PresentationFormat>Широкоэкранный</PresentationFormat>
  <Paragraphs>5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Bookman Old Style</vt:lpstr>
      <vt:lpstr>Trebuchet MS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                   #НАСПОРТЕ</vt:lpstr>
      <vt:lpstr>Презентация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4</dc:creator>
  <cp:lastModifiedBy>GRG</cp:lastModifiedBy>
  <cp:revision>11</cp:revision>
  <dcterms:created xsi:type="dcterms:W3CDTF">2020-11-03T04:45:02Z</dcterms:created>
  <dcterms:modified xsi:type="dcterms:W3CDTF">2020-12-07T02:15:19Z</dcterms:modified>
</cp:coreProperties>
</file>